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80" r:id="rId5"/>
    <p:sldId id="313" r:id="rId6"/>
    <p:sldId id="317" r:id="rId7"/>
    <p:sldId id="2331" r:id="rId8"/>
    <p:sldId id="2335" r:id="rId9"/>
    <p:sldId id="2339" r:id="rId10"/>
    <p:sldId id="2147376621" r:id="rId11"/>
    <p:sldId id="2147376622" r:id="rId12"/>
    <p:sldId id="2327" r:id="rId13"/>
    <p:sldId id="2326" r:id="rId14"/>
    <p:sldId id="2147376618" r:id="rId15"/>
    <p:sldId id="2334" r:id="rId16"/>
    <p:sldId id="2338" r:id="rId17"/>
    <p:sldId id="2329" r:id="rId1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18838"/>
    <a:srgbClr val="62B5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7C9EF5-5217-440E-8C09-047C673834F8}" v="128" dt="2026-05-26T05:12:11.80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60" autoAdjust="0"/>
  </p:normalViewPr>
  <p:slideViewPr>
    <p:cSldViewPr snapToGrid="0">
      <p:cViewPr varScale="1">
        <p:scale>
          <a:sx n="106" d="100"/>
          <a:sy n="106" d="100"/>
        </p:scale>
        <p:origin x="636" y="11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koyama, Tatsuya (JP - AB 横山 達也)" userId="24c5bcff-6d49-4753-bd47-a997a2b59b01" providerId="ADAL" clId="{BBB465B0-252B-4B0D-B0F8-B895300E9350}"/>
    <pc:docChg chg="undo custSel modSld modMainMaster">
      <pc:chgData name="Yokoyama, Tatsuya (JP - AB 横山 達也)" userId="24c5bcff-6d49-4753-bd47-a997a2b59b01" providerId="ADAL" clId="{BBB465B0-252B-4B0D-B0F8-B895300E9350}" dt="2026-05-25T03:24:57.554" v="141"/>
      <pc:docMkLst>
        <pc:docMk/>
      </pc:docMkLst>
      <pc:sldChg chg="modSp mod">
        <pc:chgData name="Yokoyama, Tatsuya (JP - AB 横山 達也)" userId="24c5bcff-6d49-4753-bd47-a997a2b59b01" providerId="ADAL" clId="{BBB465B0-252B-4B0D-B0F8-B895300E9350}" dt="2026-05-25T01:49:28.942" v="0" actId="2711"/>
        <pc:sldMkLst>
          <pc:docMk/>
          <pc:sldMk cId="1010406564" sldId="280"/>
        </pc:sldMkLst>
        <pc:graphicFrameChg chg="modGraphic">
          <ac:chgData name="Yokoyama, Tatsuya (JP - AB 横山 達也)" userId="24c5bcff-6d49-4753-bd47-a997a2b59b01" providerId="ADAL" clId="{BBB465B0-252B-4B0D-B0F8-B895300E9350}" dt="2026-05-25T01:49:28.942" v="0" actId="2711"/>
          <ac:graphicFrameMkLst>
            <pc:docMk/>
            <pc:sldMk cId="1010406564" sldId="280"/>
            <ac:graphicFrameMk id="8" creationId="{2A3097CE-80EB-4ACD-BD3E-B84D2681F9A3}"/>
          </ac:graphicFrameMkLst>
        </pc:graphicFrameChg>
      </pc:sldChg>
      <pc:sldChg chg="modSp mod">
        <pc:chgData name="Yokoyama, Tatsuya (JP - AB 横山 達也)" userId="24c5bcff-6d49-4753-bd47-a997a2b59b01" providerId="ADAL" clId="{BBB465B0-252B-4B0D-B0F8-B895300E9350}" dt="2026-05-25T01:50:17.243" v="3" actId="2711"/>
        <pc:sldMkLst>
          <pc:docMk/>
          <pc:sldMk cId="3690313424" sldId="313"/>
        </pc:sldMkLst>
        <pc:graphicFrameChg chg="modGraphic">
          <ac:chgData name="Yokoyama, Tatsuya (JP - AB 横山 達也)" userId="24c5bcff-6d49-4753-bd47-a997a2b59b01" providerId="ADAL" clId="{BBB465B0-252B-4B0D-B0F8-B895300E9350}" dt="2026-05-25T01:50:17.243" v="3" actId="2711"/>
          <ac:graphicFrameMkLst>
            <pc:docMk/>
            <pc:sldMk cId="3690313424" sldId="313"/>
            <ac:graphicFrameMk id="2" creationId="{00B47E91-9296-EA8D-8F4C-E2DBE58AF3E6}"/>
          </ac:graphicFrameMkLst>
        </pc:graphicFrameChg>
        <pc:graphicFrameChg chg="modGraphic">
          <ac:chgData name="Yokoyama, Tatsuya (JP - AB 横山 達也)" userId="24c5bcff-6d49-4753-bd47-a997a2b59b01" providerId="ADAL" clId="{BBB465B0-252B-4B0D-B0F8-B895300E9350}" dt="2026-05-25T01:50:04.750" v="2" actId="2711"/>
          <ac:graphicFrameMkLst>
            <pc:docMk/>
            <pc:sldMk cId="3690313424" sldId="313"/>
            <ac:graphicFrameMk id="7" creationId="{C3D5CF42-FAEE-4BE8-B88C-A03EF36EE9EB}"/>
          </ac:graphicFrameMkLst>
        </pc:graphicFrameChg>
        <pc:graphicFrameChg chg="modGraphic">
          <ac:chgData name="Yokoyama, Tatsuya (JP - AB 横山 達也)" userId="24c5bcff-6d49-4753-bd47-a997a2b59b01" providerId="ADAL" clId="{BBB465B0-252B-4B0D-B0F8-B895300E9350}" dt="2026-05-25T01:49:59.158" v="1" actId="2711"/>
          <ac:graphicFrameMkLst>
            <pc:docMk/>
            <pc:sldMk cId="3690313424" sldId="313"/>
            <ac:graphicFrameMk id="11" creationId="{325B5CAB-312B-41D6-8626-D7ADBA8671C1}"/>
          </ac:graphicFrameMkLst>
        </pc:graphicFrameChg>
      </pc:sldChg>
      <pc:sldChg chg="modSp mod">
        <pc:chgData name="Yokoyama, Tatsuya (JP - AB 横山 達也)" userId="24c5bcff-6d49-4753-bd47-a997a2b59b01" providerId="ADAL" clId="{BBB465B0-252B-4B0D-B0F8-B895300E9350}" dt="2026-05-25T03:24:57.554" v="141"/>
        <pc:sldMkLst>
          <pc:docMk/>
          <pc:sldMk cId="1720370442" sldId="2326"/>
        </pc:sldMkLst>
        <pc:spChg chg="mod">
          <ac:chgData name="Yokoyama, Tatsuya (JP - AB 横山 達也)" userId="24c5bcff-6d49-4753-bd47-a997a2b59b01" providerId="ADAL" clId="{BBB465B0-252B-4B0D-B0F8-B895300E9350}" dt="2026-05-25T02:03:19.101" v="58" actId="1076"/>
          <ac:spMkLst>
            <pc:docMk/>
            <pc:sldMk cId="1720370442" sldId="2326"/>
            <ac:spMk id="12" creationId="{B48F6DAD-9A6C-42BE-B510-B5A60CA8C8B9}"/>
          </ac:spMkLst>
        </pc:spChg>
        <pc:graphicFrameChg chg="modGraphic">
          <ac:chgData name="Yokoyama, Tatsuya (JP - AB 横山 達也)" userId="24c5bcff-6d49-4753-bd47-a997a2b59b01" providerId="ADAL" clId="{BBB465B0-252B-4B0D-B0F8-B895300E9350}" dt="2026-05-25T03:24:57.554" v="141"/>
          <ac:graphicFrameMkLst>
            <pc:docMk/>
            <pc:sldMk cId="1720370442" sldId="2326"/>
            <ac:graphicFrameMk id="4" creationId="{B8B3FE6F-9D3A-A879-E30E-993C222AF0FD}"/>
          </ac:graphicFrameMkLst>
        </pc:graphicFrameChg>
      </pc:sldChg>
      <pc:sldChg chg="modSp mod">
        <pc:chgData name="Yokoyama, Tatsuya (JP - AB 横山 達也)" userId="24c5bcff-6d49-4753-bd47-a997a2b59b01" providerId="ADAL" clId="{BBB465B0-252B-4B0D-B0F8-B895300E9350}" dt="2026-05-25T01:56:38.988" v="42"/>
        <pc:sldMkLst>
          <pc:docMk/>
          <pc:sldMk cId="2525139606" sldId="2327"/>
        </pc:sldMkLst>
        <pc:spChg chg="mod">
          <ac:chgData name="Yokoyama, Tatsuya (JP - AB 横山 達也)" userId="24c5bcff-6d49-4753-bd47-a997a2b59b01" providerId="ADAL" clId="{BBB465B0-252B-4B0D-B0F8-B895300E9350}" dt="2026-05-25T01:56:03.830" v="39" actId="2711"/>
          <ac:spMkLst>
            <pc:docMk/>
            <pc:sldMk cId="2525139606" sldId="2327"/>
            <ac:spMk id="6" creationId="{E8827488-C362-3561-2632-B174C3E55323}"/>
          </ac:spMkLst>
        </pc:spChg>
        <pc:spChg chg="mod">
          <ac:chgData name="Yokoyama, Tatsuya (JP - AB 横山 達也)" userId="24c5bcff-6d49-4753-bd47-a997a2b59b01" providerId="ADAL" clId="{BBB465B0-252B-4B0D-B0F8-B895300E9350}" dt="2026-05-25T01:56:08.421" v="40" actId="2711"/>
          <ac:spMkLst>
            <pc:docMk/>
            <pc:sldMk cId="2525139606" sldId="2327"/>
            <ac:spMk id="8" creationId="{9EF1A81E-1C81-C6E0-A1DA-23797B6A7E53}"/>
          </ac:spMkLst>
        </pc:spChg>
        <pc:graphicFrameChg chg="mod modGraphic">
          <ac:chgData name="Yokoyama, Tatsuya (JP - AB 横山 達也)" userId="24c5bcff-6d49-4753-bd47-a997a2b59b01" providerId="ADAL" clId="{BBB465B0-252B-4B0D-B0F8-B895300E9350}" dt="2026-05-25T01:56:38.988" v="42"/>
          <ac:graphicFrameMkLst>
            <pc:docMk/>
            <pc:sldMk cId="2525139606" sldId="2327"/>
            <ac:graphicFrameMk id="4" creationId="{F8ED595B-4CCF-8815-85FD-DB53B4770B6F}"/>
          </ac:graphicFrameMkLst>
        </pc:graphicFrameChg>
        <pc:graphicFrameChg chg="mod">
          <ac:chgData name="Yokoyama, Tatsuya (JP - AB 横山 達也)" userId="24c5bcff-6d49-4753-bd47-a997a2b59b01" providerId="ADAL" clId="{BBB465B0-252B-4B0D-B0F8-B895300E9350}" dt="2026-05-25T01:55:46.001" v="37" actId="2711"/>
          <ac:graphicFrameMkLst>
            <pc:docMk/>
            <pc:sldMk cId="2525139606" sldId="2327"/>
            <ac:graphicFrameMk id="5" creationId="{D2EDEF00-407F-0959-2D8B-029D6F4F3AE8}"/>
          </ac:graphicFrameMkLst>
        </pc:graphicFrameChg>
      </pc:sldChg>
      <pc:sldChg chg="modSp mod">
        <pc:chgData name="Yokoyama, Tatsuya (JP - AB 横山 達也)" userId="24c5bcff-6d49-4753-bd47-a997a2b59b01" providerId="ADAL" clId="{BBB465B0-252B-4B0D-B0F8-B895300E9350}" dt="2026-05-25T02:02:39.013" v="56" actId="1036"/>
        <pc:sldMkLst>
          <pc:docMk/>
          <pc:sldMk cId="670160553" sldId="2329"/>
        </pc:sldMkLst>
        <pc:spChg chg="mod">
          <ac:chgData name="Yokoyama, Tatsuya (JP - AB 横山 達也)" userId="24c5bcff-6d49-4753-bd47-a997a2b59b01" providerId="ADAL" clId="{BBB465B0-252B-4B0D-B0F8-B895300E9350}" dt="2026-05-25T02:02:39.013" v="56" actId="1036"/>
          <ac:spMkLst>
            <pc:docMk/>
            <pc:sldMk cId="670160553" sldId="2329"/>
            <ac:spMk id="7" creationId="{383DFA8C-04BA-A145-37F4-AA7CCC3D6003}"/>
          </ac:spMkLst>
        </pc:spChg>
      </pc:sldChg>
      <pc:sldChg chg="modSp mod">
        <pc:chgData name="Yokoyama, Tatsuya (JP - AB 横山 達也)" userId="24c5bcff-6d49-4753-bd47-a997a2b59b01" providerId="ADAL" clId="{BBB465B0-252B-4B0D-B0F8-B895300E9350}" dt="2026-05-25T01:50:49.217" v="4" actId="2711"/>
        <pc:sldMkLst>
          <pc:docMk/>
          <pc:sldMk cId="2751803332" sldId="2331"/>
        </pc:sldMkLst>
        <pc:spChg chg="mod">
          <ac:chgData name="Yokoyama, Tatsuya (JP - AB 横山 達也)" userId="24c5bcff-6d49-4753-bd47-a997a2b59b01" providerId="ADAL" clId="{BBB465B0-252B-4B0D-B0F8-B895300E9350}" dt="2026-05-25T01:50:49.217" v="4" actId="2711"/>
          <ac:spMkLst>
            <pc:docMk/>
            <pc:sldMk cId="2751803332" sldId="2331"/>
            <ac:spMk id="3" creationId="{19139C41-8ECB-8536-C5ED-20CC66A7052D}"/>
          </ac:spMkLst>
        </pc:spChg>
        <pc:spChg chg="mod">
          <ac:chgData name="Yokoyama, Tatsuya (JP - AB 横山 達也)" userId="24c5bcff-6d49-4753-bd47-a997a2b59b01" providerId="ADAL" clId="{BBB465B0-252B-4B0D-B0F8-B895300E9350}" dt="2026-05-25T01:50:49.217" v="4" actId="2711"/>
          <ac:spMkLst>
            <pc:docMk/>
            <pc:sldMk cId="2751803332" sldId="2331"/>
            <ac:spMk id="5" creationId="{2DE6CBE1-90E0-BEFF-38F1-EC1383230D45}"/>
          </ac:spMkLst>
        </pc:spChg>
        <pc:spChg chg="mod">
          <ac:chgData name="Yokoyama, Tatsuya (JP - AB 横山 達也)" userId="24c5bcff-6d49-4753-bd47-a997a2b59b01" providerId="ADAL" clId="{BBB465B0-252B-4B0D-B0F8-B895300E9350}" dt="2026-05-25T01:50:49.217" v="4" actId="2711"/>
          <ac:spMkLst>
            <pc:docMk/>
            <pc:sldMk cId="2751803332" sldId="2331"/>
            <ac:spMk id="28" creationId="{150FF32F-4D29-4EF1-7F43-B7D8EFC08CD5}"/>
          </ac:spMkLst>
        </pc:spChg>
        <pc:spChg chg="mod">
          <ac:chgData name="Yokoyama, Tatsuya (JP - AB 横山 達也)" userId="24c5bcff-6d49-4753-bd47-a997a2b59b01" providerId="ADAL" clId="{BBB465B0-252B-4B0D-B0F8-B895300E9350}" dt="2026-05-25T01:50:49.217" v="4" actId="2711"/>
          <ac:spMkLst>
            <pc:docMk/>
            <pc:sldMk cId="2751803332" sldId="2331"/>
            <ac:spMk id="37" creationId="{C9D728E9-39A4-8FC1-A6BE-37BD4C6AE02A}"/>
          </ac:spMkLst>
        </pc:spChg>
        <pc:spChg chg="mod">
          <ac:chgData name="Yokoyama, Tatsuya (JP - AB 横山 達也)" userId="24c5bcff-6d49-4753-bd47-a997a2b59b01" providerId="ADAL" clId="{BBB465B0-252B-4B0D-B0F8-B895300E9350}" dt="2026-05-25T01:50:49.217" v="4" actId="2711"/>
          <ac:spMkLst>
            <pc:docMk/>
            <pc:sldMk cId="2751803332" sldId="2331"/>
            <ac:spMk id="38" creationId="{8E00FC07-D867-1C02-7CD8-554C3592CD8B}"/>
          </ac:spMkLst>
        </pc:spChg>
        <pc:spChg chg="mod">
          <ac:chgData name="Yokoyama, Tatsuya (JP - AB 横山 達也)" userId="24c5bcff-6d49-4753-bd47-a997a2b59b01" providerId="ADAL" clId="{BBB465B0-252B-4B0D-B0F8-B895300E9350}" dt="2026-05-25T01:50:49.217" v="4" actId="2711"/>
          <ac:spMkLst>
            <pc:docMk/>
            <pc:sldMk cId="2751803332" sldId="2331"/>
            <ac:spMk id="40" creationId="{DABB67C4-941C-9D60-6AD6-7F8906F45956}"/>
          </ac:spMkLst>
        </pc:spChg>
        <pc:spChg chg="mod">
          <ac:chgData name="Yokoyama, Tatsuya (JP - AB 横山 達也)" userId="24c5bcff-6d49-4753-bd47-a997a2b59b01" providerId="ADAL" clId="{BBB465B0-252B-4B0D-B0F8-B895300E9350}" dt="2026-05-25T01:50:49.217" v="4" actId="2711"/>
          <ac:spMkLst>
            <pc:docMk/>
            <pc:sldMk cId="2751803332" sldId="2331"/>
            <ac:spMk id="45" creationId="{FC119A05-2627-850D-D72C-DF64687B16A2}"/>
          </ac:spMkLst>
        </pc:spChg>
        <pc:spChg chg="mod">
          <ac:chgData name="Yokoyama, Tatsuya (JP - AB 横山 達也)" userId="24c5bcff-6d49-4753-bd47-a997a2b59b01" providerId="ADAL" clId="{BBB465B0-252B-4B0D-B0F8-B895300E9350}" dt="2026-05-25T01:50:49.217" v="4" actId="2711"/>
          <ac:spMkLst>
            <pc:docMk/>
            <pc:sldMk cId="2751803332" sldId="2331"/>
            <ac:spMk id="47" creationId="{FE240F5B-00DB-8206-A7EE-8E7E5AE69EDB}"/>
          </ac:spMkLst>
        </pc:spChg>
      </pc:sldChg>
      <pc:sldChg chg="modSp mod">
        <pc:chgData name="Yokoyama, Tatsuya (JP - AB 横山 達也)" userId="24c5bcff-6d49-4753-bd47-a997a2b59b01" providerId="ADAL" clId="{BBB465B0-252B-4B0D-B0F8-B895300E9350}" dt="2026-05-25T03:24:43.627" v="140"/>
        <pc:sldMkLst>
          <pc:docMk/>
          <pc:sldMk cId="643943216" sldId="2334"/>
        </pc:sldMkLst>
        <pc:graphicFrameChg chg="modGraphic">
          <ac:chgData name="Yokoyama, Tatsuya (JP - AB 横山 達也)" userId="24c5bcff-6d49-4753-bd47-a997a2b59b01" providerId="ADAL" clId="{BBB465B0-252B-4B0D-B0F8-B895300E9350}" dt="2026-05-25T03:24:43.627" v="140"/>
          <ac:graphicFrameMkLst>
            <pc:docMk/>
            <pc:sldMk cId="643943216" sldId="2334"/>
            <ac:graphicFrameMk id="15" creationId="{1225F0BC-A768-27F3-E68D-FE2349FC1C81}"/>
          </ac:graphicFrameMkLst>
        </pc:graphicFrameChg>
      </pc:sldChg>
      <pc:sldChg chg="modSp mod">
        <pc:chgData name="Yokoyama, Tatsuya (JP - AB 横山 達也)" userId="24c5bcff-6d49-4753-bd47-a997a2b59b01" providerId="ADAL" clId="{BBB465B0-252B-4B0D-B0F8-B895300E9350}" dt="2026-05-25T02:02:32.989" v="54" actId="1076"/>
        <pc:sldMkLst>
          <pc:docMk/>
          <pc:sldMk cId="1382514056" sldId="2338"/>
        </pc:sldMkLst>
        <pc:spChg chg="mod">
          <ac:chgData name="Yokoyama, Tatsuya (JP - AB 横山 達也)" userId="24c5bcff-6d49-4753-bd47-a997a2b59b01" providerId="ADAL" clId="{BBB465B0-252B-4B0D-B0F8-B895300E9350}" dt="2026-05-25T02:02:32.989" v="54" actId="1076"/>
          <ac:spMkLst>
            <pc:docMk/>
            <pc:sldMk cId="1382514056" sldId="2338"/>
            <ac:spMk id="4" creationId="{EBE1950A-FA9C-1684-6E40-A08538590D90}"/>
          </ac:spMkLst>
        </pc:spChg>
        <pc:spChg chg="mod">
          <ac:chgData name="Yokoyama, Tatsuya (JP - AB 横山 達也)" userId="24c5bcff-6d49-4753-bd47-a997a2b59b01" providerId="ADAL" clId="{BBB465B0-252B-4B0D-B0F8-B895300E9350}" dt="2026-05-25T01:58:01.516" v="46" actId="207"/>
          <ac:spMkLst>
            <pc:docMk/>
            <pc:sldMk cId="1382514056" sldId="2338"/>
            <ac:spMk id="5" creationId="{5B0DB0AB-AF81-039B-ACD5-E758941760FB}"/>
          </ac:spMkLst>
        </pc:spChg>
        <pc:spChg chg="mod">
          <ac:chgData name="Yokoyama, Tatsuya (JP - AB 横山 達也)" userId="24c5bcff-6d49-4753-bd47-a997a2b59b01" providerId="ADAL" clId="{BBB465B0-252B-4B0D-B0F8-B895300E9350}" dt="2026-05-25T01:58:01.516" v="46" actId="207"/>
          <ac:spMkLst>
            <pc:docMk/>
            <pc:sldMk cId="1382514056" sldId="2338"/>
            <ac:spMk id="6" creationId="{1705C66A-55D4-0C78-4B0C-0DE6B1C4012A}"/>
          </ac:spMkLst>
        </pc:spChg>
        <pc:spChg chg="mod">
          <ac:chgData name="Yokoyama, Tatsuya (JP - AB 横山 達也)" userId="24c5bcff-6d49-4753-bd47-a997a2b59b01" providerId="ADAL" clId="{BBB465B0-252B-4B0D-B0F8-B895300E9350}" dt="2026-05-25T01:58:01.516" v="46" actId="207"/>
          <ac:spMkLst>
            <pc:docMk/>
            <pc:sldMk cId="1382514056" sldId="2338"/>
            <ac:spMk id="8" creationId="{9E1D0E4E-E0AE-C95C-02E7-FDEA2EF66902}"/>
          </ac:spMkLst>
        </pc:spChg>
        <pc:spChg chg="mod">
          <ac:chgData name="Yokoyama, Tatsuya (JP - AB 横山 達也)" userId="24c5bcff-6d49-4753-bd47-a997a2b59b01" providerId="ADAL" clId="{BBB465B0-252B-4B0D-B0F8-B895300E9350}" dt="2026-05-25T01:58:16.517" v="47" actId="692"/>
          <ac:spMkLst>
            <pc:docMk/>
            <pc:sldMk cId="1382514056" sldId="2338"/>
            <ac:spMk id="9" creationId="{87AD7C43-997D-E2C4-77E0-59496EEFBCCD}"/>
          </ac:spMkLst>
        </pc:spChg>
        <pc:spChg chg="mod">
          <ac:chgData name="Yokoyama, Tatsuya (JP - AB 横山 達也)" userId="24c5bcff-6d49-4753-bd47-a997a2b59b01" providerId="ADAL" clId="{BBB465B0-252B-4B0D-B0F8-B895300E9350}" dt="2026-05-25T01:58:16.517" v="47" actId="692"/>
          <ac:spMkLst>
            <pc:docMk/>
            <pc:sldMk cId="1382514056" sldId="2338"/>
            <ac:spMk id="11" creationId="{DEA95F4D-B1C9-B7C8-EDE2-2150FD57F0A4}"/>
          </ac:spMkLst>
        </pc:spChg>
        <pc:spChg chg="mod">
          <ac:chgData name="Yokoyama, Tatsuya (JP - AB 横山 達也)" userId="24c5bcff-6d49-4753-bd47-a997a2b59b01" providerId="ADAL" clId="{BBB465B0-252B-4B0D-B0F8-B895300E9350}" dt="2026-05-25T01:58:16.517" v="47" actId="692"/>
          <ac:spMkLst>
            <pc:docMk/>
            <pc:sldMk cId="1382514056" sldId="2338"/>
            <ac:spMk id="12" creationId="{552F1DD1-214A-1D8F-6BF4-0756E88CAAC3}"/>
          </ac:spMkLst>
        </pc:spChg>
      </pc:sldChg>
      <pc:sldChg chg="modSp mod">
        <pc:chgData name="Yokoyama, Tatsuya (JP - AB 横山 達也)" userId="24c5bcff-6d49-4753-bd47-a997a2b59b01" providerId="ADAL" clId="{BBB465B0-252B-4B0D-B0F8-B895300E9350}" dt="2026-05-25T02:04:30.091" v="59" actId="20577"/>
        <pc:sldMkLst>
          <pc:docMk/>
          <pc:sldMk cId="4054625126" sldId="2339"/>
        </pc:sldMkLst>
        <pc:spChg chg="mod">
          <ac:chgData name="Yokoyama, Tatsuya (JP - AB 横山 達也)" userId="24c5bcff-6d49-4753-bd47-a997a2b59b01" providerId="ADAL" clId="{BBB465B0-252B-4B0D-B0F8-B895300E9350}" dt="2026-05-25T01:52:26.693" v="9" actId="255"/>
          <ac:spMkLst>
            <pc:docMk/>
            <pc:sldMk cId="4054625126" sldId="2339"/>
            <ac:spMk id="2" creationId="{0FA752EE-E98F-45A4-EA26-464E0E918B62}"/>
          </ac:spMkLst>
        </pc:spChg>
        <pc:spChg chg="mod">
          <ac:chgData name="Yokoyama, Tatsuya (JP - AB 横山 達也)" userId="24c5bcff-6d49-4753-bd47-a997a2b59b01" providerId="ADAL" clId="{BBB465B0-252B-4B0D-B0F8-B895300E9350}" dt="2026-05-25T02:04:30.091" v="59" actId="20577"/>
          <ac:spMkLst>
            <pc:docMk/>
            <pc:sldMk cId="4054625126" sldId="2339"/>
            <ac:spMk id="3" creationId="{6FB51074-E67F-CAC1-4B5A-F073641C438D}"/>
          </ac:spMkLst>
        </pc:spChg>
        <pc:spChg chg="mod">
          <ac:chgData name="Yokoyama, Tatsuya (JP - AB 横山 達也)" userId="24c5bcff-6d49-4753-bd47-a997a2b59b01" providerId="ADAL" clId="{BBB465B0-252B-4B0D-B0F8-B895300E9350}" dt="2026-05-25T01:52:46.195" v="12" actId="20577"/>
          <ac:spMkLst>
            <pc:docMk/>
            <pc:sldMk cId="4054625126" sldId="2339"/>
            <ac:spMk id="4" creationId="{55C21183-D511-707D-6EA2-0DF071F4A4A7}"/>
          </ac:spMkLst>
        </pc:spChg>
        <pc:spChg chg="mod">
          <ac:chgData name="Yokoyama, Tatsuya (JP - AB 横山 達也)" userId="24c5bcff-6d49-4753-bd47-a997a2b59b01" providerId="ADAL" clId="{BBB465B0-252B-4B0D-B0F8-B895300E9350}" dt="2026-05-25T01:53:01.441" v="13" actId="692"/>
          <ac:spMkLst>
            <pc:docMk/>
            <pc:sldMk cId="4054625126" sldId="2339"/>
            <ac:spMk id="5" creationId="{11C38FCC-C726-F4F5-235A-9B41EDBCADAC}"/>
          </ac:spMkLst>
        </pc:spChg>
        <pc:spChg chg="mod">
          <ac:chgData name="Yokoyama, Tatsuya (JP - AB 横山 達也)" userId="24c5bcff-6d49-4753-bd47-a997a2b59b01" providerId="ADAL" clId="{BBB465B0-252B-4B0D-B0F8-B895300E9350}" dt="2026-05-25T01:52:33.159" v="10" actId="20577"/>
          <ac:spMkLst>
            <pc:docMk/>
            <pc:sldMk cId="4054625126" sldId="2339"/>
            <ac:spMk id="7" creationId="{12AE30EB-FEC2-138B-4D71-88BDFA515E91}"/>
          </ac:spMkLst>
        </pc:spChg>
        <pc:spChg chg="mod">
          <ac:chgData name="Yokoyama, Tatsuya (JP - AB 横山 達也)" userId="24c5bcff-6d49-4753-bd47-a997a2b59b01" providerId="ADAL" clId="{BBB465B0-252B-4B0D-B0F8-B895300E9350}" dt="2026-05-25T01:53:01.441" v="13" actId="692"/>
          <ac:spMkLst>
            <pc:docMk/>
            <pc:sldMk cId="4054625126" sldId="2339"/>
            <ac:spMk id="8" creationId="{672AAF9D-5A01-0623-4BA4-076388CBB6E7}"/>
          </ac:spMkLst>
        </pc:spChg>
        <pc:spChg chg="mod">
          <ac:chgData name="Yokoyama, Tatsuya (JP - AB 横山 達也)" userId="24c5bcff-6d49-4753-bd47-a997a2b59b01" providerId="ADAL" clId="{BBB465B0-252B-4B0D-B0F8-B895300E9350}" dt="2026-05-25T01:53:01.441" v="13" actId="692"/>
          <ac:spMkLst>
            <pc:docMk/>
            <pc:sldMk cId="4054625126" sldId="2339"/>
            <ac:spMk id="9" creationId="{D2A456A1-8946-2330-44DA-2136483325F8}"/>
          </ac:spMkLst>
        </pc:spChg>
        <pc:spChg chg="mod">
          <ac:chgData name="Yokoyama, Tatsuya (JP - AB 横山 達也)" userId="24c5bcff-6d49-4753-bd47-a997a2b59b01" providerId="ADAL" clId="{BBB465B0-252B-4B0D-B0F8-B895300E9350}" dt="2026-05-25T01:52:38.658" v="11" actId="20577"/>
          <ac:spMkLst>
            <pc:docMk/>
            <pc:sldMk cId="4054625126" sldId="2339"/>
            <ac:spMk id="10" creationId="{13E8B711-E655-2A6D-ABD5-58365858BBE1}"/>
          </ac:spMkLst>
        </pc:spChg>
        <pc:spChg chg="mod">
          <ac:chgData name="Yokoyama, Tatsuya (JP - AB 横山 達也)" userId="24c5bcff-6d49-4753-bd47-a997a2b59b01" providerId="ADAL" clId="{BBB465B0-252B-4B0D-B0F8-B895300E9350}" dt="2026-05-25T01:53:01.441" v="13" actId="692"/>
          <ac:spMkLst>
            <pc:docMk/>
            <pc:sldMk cId="4054625126" sldId="2339"/>
            <ac:spMk id="11" creationId="{285CD357-CE6B-F74D-4319-39C79A8B70EB}"/>
          </ac:spMkLst>
        </pc:spChg>
        <pc:spChg chg="mod">
          <ac:chgData name="Yokoyama, Tatsuya (JP - AB 横山 達也)" userId="24c5bcff-6d49-4753-bd47-a997a2b59b01" providerId="ADAL" clId="{BBB465B0-252B-4B0D-B0F8-B895300E9350}" dt="2026-05-25T01:51:55.977" v="5" actId="2711"/>
          <ac:spMkLst>
            <pc:docMk/>
            <pc:sldMk cId="4054625126" sldId="2339"/>
            <ac:spMk id="18" creationId="{E333101A-BBFC-B2E8-3219-B45F67F8E4EA}"/>
          </ac:spMkLst>
        </pc:spChg>
        <pc:spChg chg="mod">
          <ac:chgData name="Yokoyama, Tatsuya (JP - AB 横山 達也)" userId="24c5bcff-6d49-4753-bd47-a997a2b59b01" providerId="ADAL" clId="{BBB465B0-252B-4B0D-B0F8-B895300E9350}" dt="2026-05-25T01:51:55.977" v="5" actId="2711"/>
          <ac:spMkLst>
            <pc:docMk/>
            <pc:sldMk cId="4054625126" sldId="2339"/>
            <ac:spMk id="19" creationId="{C2A6601A-4EC6-CAFE-61FF-7C7D5D8EDB9A}"/>
          </ac:spMkLst>
        </pc:spChg>
        <pc:spChg chg="mod">
          <ac:chgData name="Yokoyama, Tatsuya (JP - AB 横山 達也)" userId="24c5bcff-6d49-4753-bd47-a997a2b59b01" providerId="ADAL" clId="{BBB465B0-252B-4B0D-B0F8-B895300E9350}" dt="2026-05-25T01:52:26.693" v="9" actId="255"/>
          <ac:spMkLst>
            <pc:docMk/>
            <pc:sldMk cId="4054625126" sldId="2339"/>
            <ac:spMk id="25" creationId="{667BE2B7-A025-6BBD-A89B-0ADB5A78499A}"/>
          </ac:spMkLst>
        </pc:spChg>
        <pc:spChg chg="mod">
          <ac:chgData name="Yokoyama, Tatsuya (JP - AB 横山 達也)" userId="24c5bcff-6d49-4753-bd47-a997a2b59b01" providerId="ADAL" clId="{BBB465B0-252B-4B0D-B0F8-B895300E9350}" dt="2026-05-25T01:53:01.441" v="13" actId="692"/>
          <ac:spMkLst>
            <pc:docMk/>
            <pc:sldMk cId="4054625126" sldId="2339"/>
            <ac:spMk id="26" creationId="{39926E12-3241-042B-D20A-6A8B6631787E}"/>
          </ac:spMkLst>
        </pc:spChg>
        <pc:spChg chg="mod">
          <ac:chgData name="Yokoyama, Tatsuya (JP - AB 横山 達也)" userId="24c5bcff-6d49-4753-bd47-a997a2b59b01" providerId="ADAL" clId="{BBB465B0-252B-4B0D-B0F8-B895300E9350}" dt="2026-05-25T01:52:26.693" v="9" actId="255"/>
          <ac:spMkLst>
            <pc:docMk/>
            <pc:sldMk cId="4054625126" sldId="2339"/>
            <ac:spMk id="27" creationId="{D61F3E6E-7065-50E0-1960-97DF6306E70C}"/>
          </ac:spMkLst>
        </pc:spChg>
        <pc:spChg chg="mod">
          <ac:chgData name="Yokoyama, Tatsuya (JP - AB 横山 達也)" userId="24c5bcff-6d49-4753-bd47-a997a2b59b01" providerId="ADAL" clId="{BBB465B0-252B-4B0D-B0F8-B895300E9350}" dt="2026-05-25T01:53:01.441" v="13" actId="692"/>
          <ac:spMkLst>
            <pc:docMk/>
            <pc:sldMk cId="4054625126" sldId="2339"/>
            <ac:spMk id="28" creationId="{A333D095-8E5B-1EDA-FD4B-D83A98880FA6}"/>
          </ac:spMkLst>
        </pc:spChg>
      </pc:sldChg>
      <pc:sldChg chg="modSp mod">
        <pc:chgData name="Yokoyama, Tatsuya (JP - AB 横山 達也)" userId="24c5bcff-6d49-4753-bd47-a997a2b59b01" providerId="ADAL" clId="{BBB465B0-252B-4B0D-B0F8-B895300E9350}" dt="2026-05-25T03:24:34.735" v="139"/>
        <pc:sldMkLst>
          <pc:docMk/>
          <pc:sldMk cId="2867679748" sldId="2147376618"/>
        </pc:sldMkLst>
        <pc:spChg chg="mod">
          <ac:chgData name="Yokoyama, Tatsuya (JP - AB 横山 達也)" userId="24c5bcff-6d49-4753-bd47-a997a2b59b01" providerId="ADAL" clId="{BBB465B0-252B-4B0D-B0F8-B895300E9350}" dt="2026-05-25T02:03:00.218" v="57" actId="1076"/>
          <ac:spMkLst>
            <pc:docMk/>
            <pc:sldMk cId="2867679748" sldId="2147376618"/>
            <ac:spMk id="5" creationId="{47EA8C8C-2425-1054-749A-88CA59D41731}"/>
          </ac:spMkLst>
        </pc:spChg>
        <pc:spChg chg="mod">
          <ac:chgData name="Yokoyama, Tatsuya (JP - AB 横山 達也)" userId="24c5bcff-6d49-4753-bd47-a997a2b59b01" providerId="ADAL" clId="{BBB465B0-252B-4B0D-B0F8-B895300E9350}" dt="2026-05-25T02:15:32.040" v="83" actId="1036"/>
          <ac:spMkLst>
            <pc:docMk/>
            <pc:sldMk cId="2867679748" sldId="2147376618"/>
            <ac:spMk id="6" creationId="{6E964965-0893-F0CD-0885-6DCDF86BCEF5}"/>
          </ac:spMkLst>
        </pc:spChg>
        <pc:spChg chg="mod">
          <ac:chgData name="Yokoyama, Tatsuya (JP - AB 横山 達也)" userId="24c5bcff-6d49-4753-bd47-a997a2b59b01" providerId="ADAL" clId="{BBB465B0-252B-4B0D-B0F8-B895300E9350}" dt="2026-05-25T02:15:09.644" v="63" actId="1076"/>
          <ac:spMkLst>
            <pc:docMk/>
            <pc:sldMk cId="2867679748" sldId="2147376618"/>
            <ac:spMk id="7" creationId="{0FF894A0-ECC8-88F2-98F0-D740B4F81C80}"/>
          </ac:spMkLst>
        </pc:spChg>
        <pc:spChg chg="mod">
          <ac:chgData name="Yokoyama, Tatsuya (JP - AB 横山 達也)" userId="24c5bcff-6d49-4753-bd47-a997a2b59b01" providerId="ADAL" clId="{BBB465B0-252B-4B0D-B0F8-B895300E9350}" dt="2026-05-25T02:21:22.430" v="136" actId="1037"/>
          <ac:spMkLst>
            <pc:docMk/>
            <pc:sldMk cId="2867679748" sldId="2147376618"/>
            <ac:spMk id="9" creationId="{1DFF0000-CE0A-EE09-FBDC-5B3FFEC8FD35}"/>
          </ac:spMkLst>
        </pc:spChg>
        <pc:spChg chg="mod">
          <ac:chgData name="Yokoyama, Tatsuya (JP - AB 横山 達也)" userId="24c5bcff-6d49-4753-bd47-a997a2b59b01" providerId="ADAL" clId="{BBB465B0-252B-4B0D-B0F8-B895300E9350}" dt="2026-05-25T02:17:50.824" v="111" actId="207"/>
          <ac:spMkLst>
            <pc:docMk/>
            <pc:sldMk cId="2867679748" sldId="2147376618"/>
            <ac:spMk id="13" creationId="{CB4F679F-B781-82A7-AEC0-412F8BCFF499}"/>
          </ac:spMkLst>
        </pc:spChg>
        <pc:spChg chg="mod">
          <ac:chgData name="Yokoyama, Tatsuya (JP - AB 横山 達也)" userId="24c5bcff-6d49-4753-bd47-a997a2b59b01" providerId="ADAL" clId="{BBB465B0-252B-4B0D-B0F8-B895300E9350}" dt="2026-05-25T02:15:32.040" v="83" actId="1036"/>
          <ac:spMkLst>
            <pc:docMk/>
            <pc:sldMk cId="2867679748" sldId="2147376618"/>
            <ac:spMk id="16" creationId="{635C3DAF-A46F-1E8D-EBC1-C843D2764339}"/>
          </ac:spMkLst>
        </pc:spChg>
        <pc:spChg chg="mod">
          <ac:chgData name="Yokoyama, Tatsuya (JP - AB 横山 達也)" userId="24c5bcff-6d49-4753-bd47-a997a2b59b01" providerId="ADAL" clId="{BBB465B0-252B-4B0D-B0F8-B895300E9350}" dt="2026-05-25T02:19:27.865" v="121" actId="692"/>
          <ac:spMkLst>
            <pc:docMk/>
            <pc:sldMk cId="2867679748" sldId="2147376618"/>
            <ac:spMk id="71" creationId="{5C0B9965-8F96-39B4-7BE1-B3E7AC34F80A}"/>
          </ac:spMkLst>
        </pc:spChg>
        <pc:spChg chg="mod">
          <ac:chgData name="Yokoyama, Tatsuya (JP - AB 横山 達也)" userId="24c5bcff-6d49-4753-bd47-a997a2b59b01" providerId="ADAL" clId="{BBB465B0-252B-4B0D-B0F8-B895300E9350}" dt="2026-05-25T02:21:37.847" v="138" actId="20577"/>
          <ac:spMkLst>
            <pc:docMk/>
            <pc:sldMk cId="2867679748" sldId="2147376618"/>
            <ac:spMk id="73" creationId="{2670966D-C0C4-9C20-C320-E547EE28E3D5}"/>
          </ac:spMkLst>
        </pc:spChg>
        <pc:spChg chg="mod">
          <ac:chgData name="Yokoyama, Tatsuya (JP - AB 横山 達也)" userId="24c5bcff-6d49-4753-bd47-a997a2b59b01" providerId="ADAL" clId="{BBB465B0-252B-4B0D-B0F8-B895300E9350}" dt="2026-05-25T02:16:59.825" v="90" actId="2711"/>
          <ac:spMkLst>
            <pc:docMk/>
            <pc:sldMk cId="2867679748" sldId="2147376618"/>
            <ac:spMk id="74" creationId="{FBC640DC-2396-1065-F137-9A553196D68C}"/>
          </ac:spMkLst>
        </pc:spChg>
        <pc:spChg chg="mod">
          <ac:chgData name="Yokoyama, Tatsuya (JP - AB 横山 達也)" userId="24c5bcff-6d49-4753-bd47-a997a2b59b01" providerId="ADAL" clId="{BBB465B0-252B-4B0D-B0F8-B895300E9350}" dt="2026-05-25T02:18:05.530" v="112" actId="207"/>
          <ac:spMkLst>
            <pc:docMk/>
            <pc:sldMk cId="2867679748" sldId="2147376618"/>
            <ac:spMk id="75" creationId="{602B0F45-9E9F-C981-06E1-284F36D68B6F}"/>
          </ac:spMkLst>
        </pc:spChg>
        <pc:spChg chg="mod">
          <ac:chgData name="Yokoyama, Tatsuya (JP - AB 横山 達也)" userId="24c5bcff-6d49-4753-bd47-a997a2b59b01" providerId="ADAL" clId="{BBB465B0-252B-4B0D-B0F8-B895300E9350}" dt="2026-05-25T02:18:05.530" v="112" actId="207"/>
          <ac:spMkLst>
            <pc:docMk/>
            <pc:sldMk cId="2867679748" sldId="2147376618"/>
            <ac:spMk id="76" creationId="{FC8D8CC6-B937-80EA-8F10-CD0FCAEB54B9}"/>
          </ac:spMkLst>
        </pc:spChg>
        <pc:spChg chg="mod">
          <ac:chgData name="Yokoyama, Tatsuya (JP - AB 横山 達也)" userId="24c5bcff-6d49-4753-bd47-a997a2b59b01" providerId="ADAL" clId="{BBB465B0-252B-4B0D-B0F8-B895300E9350}" dt="2026-05-25T02:16:51.471" v="89" actId="2711"/>
          <ac:spMkLst>
            <pc:docMk/>
            <pc:sldMk cId="2867679748" sldId="2147376618"/>
            <ac:spMk id="77" creationId="{2A0F6A4A-AE14-9622-4D0C-C6AF09A50A96}"/>
          </ac:spMkLst>
        </pc:spChg>
        <pc:spChg chg="mod">
          <ac:chgData name="Yokoyama, Tatsuya (JP - AB 横山 達也)" userId="24c5bcff-6d49-4753-bd47-a997a2b59b01" providerId="ADAL" clId="{BBB465B0-252B-4B0D-B0F8-B895300E9350}" dt="2026-05-25T02:16:51.471" v="89" actId="2711"/>
          <ac:spMkLst>
            <pc:docMk/>
            <pc:sldMk cId="2867679748" sldId="2147376618"/>
            <ac:spMk id="78" creationId="{10B14C3E-4D1D-A3A9-C15A-C11CDAEAFAF3}"/>
          </ac:spMkLst>
        </pc:spChg>
        <pc:spChg chg="mod">
          <ac:chgData name="Yokoyama, Tatsuya (JP - AB 横山 達也)" userId="24c5bcff-6d49-4753-bd47-a997a2b59b01" providerId="ADAL" clId="{BBB465B0-252B-4B0D-B0F8-B895300E9350}" dt="2026-05-25T02:16:42.391" v="88" actId="2711"/>
          <ac:spMkLst>
            <pc:docMk/>
            <pc:sldMk cId="2867679748" sldId="2147376618"/>
            <ac:spMk id="79" creationId="{4FADCFCC-749B-FF2F-EEF2-A192AF572A5B}"/>
          </ac:spMkLst>
        </pc:spChg>
        <pc:spChg chg="mod">
          <ac:chgData name="Yokoyama, Tatsuya (JP - AB 横山 達也)" userId="24c5bcff-6d49-4753-bd47-a997a2b59b01" providerId="ADAL" clId="{BBB465B0-252B-4B0D-B0F8-B895300E9350}" dt="2026-05-25T02:15:46.219" v="84" actId="207"/>
          <ac:spMkLst>
            <pc:docMk/>
            <pc:sldMk cId="2867679748" sldId="2147376618"/>
            <ac:spMk id="80" creationId="{C055FDC1-8869-3281-891E-E256F475D05E}"/>
          </ac:spMkLst>
        </pc:spChg>
        <pc:spChg chg="mod">
          <ac:chgData name="Yokoyama, Tatsuya (JP - AB 横山 達也)" userId="24c5bcff-6d49-4753-bd47-a997a2b59b01" providerId="ADAL" clId="{BBB465B0-252B-4B0D-B0F8-B895300E9350}" dt="2026-05-25T02:15:46.219" v="84" actId="207"/>
          <ac:spMkLst>
            <pc:docMk/>
            <pc:sldMk cId="2867679748" sldId="2147376618"/>
            <ac:spMk id="81" creationId="{5162F2A4-0089-E035-FFBE-18D44E9F0FAA}"/>
          </ac:spMkLst>
        </pc:spChg>
        <pc:spChg chg="mod">
          <ac:chgData name="Yokoyama, Tatsuya (JP - AB 横山 達也)" userId="24c5bcff-6d49-4753-bd47-a997a2b59b01" providerId="ADAL" clId="{BBB465B0-252B-4B0D-B0F8-B895300E9350}" dt="2026-05-25T02:16:59.825" v="90" actId="2711"/>
          <ac:spMkLst>
            <pc:docMk/>
            <pc:sldMk cId="2867679748" sldId="2147376618"/>
            <ac:spMk id="82" creationId="{33938B4B-FE5F-BB8E-38BB-802F350EE56C}"/>
          </ac:spMkLst>
        </pc:spChg>
        <pc:spChg chg="mod">
          <ac:chgData name="Yokoyama, Tatsuya (JP - AB 横山 達也)" userId="24c5bcff-6d49-4753-bd47-a997a2b59b01" providerId="ADAL" clId="{BBB465B0-252B-4B0D-B0F8-B895300E9350}" dt="2026-05-25T02:17:08.726" v="91" actId="2711"/>
          <ac:spMkLst>
            <pc:docMk/>
            <pc:sldMk cId="2867679748" sldId="2147376618"/>
            <ac:spMk id="85" creationId="{8A39FF2F-1D45-5397-3577-5C2BCE9E500E}"/>
          </ac:spMkLst>
        </pc:spChg>
        <pc:spChg chg="mod">
          <ac:chgData name="Yokoyama, Tatsuya (JP - AB 横山 達也)" userId="24c5bcff-6d49-4753-bd47-a997a2b59b01" providerId="ADAL" clId="{BBB465B0-252B-4B0D-B0F8-B895300E9350}" dt="2026-05-25T02:15:32.040" v="83" actId="1036"/>
          <ac:spMkLst>
            <pc:docMk/>
            <pc:sldMk cId="2867679748" sldId="2147376618"/>
            <ac:spMk id="86" creationId="{0036896D-7D53-FF32-7A2B-53DAAE9A9B42}"/>
          </ac:spMkLst>
        </pc:spChg>
        <pc:spChg chg="mod">
          <ac:chgData name="Yokoyama, Tatsuya (JP - AB 横山 達也)" userId="24c5bcff-6d49-4753-bd47-a997a2b59b01" providerId="ADAL" clId="{BBB465B0-252B-4B0D-B0F8-B895300E9350}" dt="2026-05-25T02:19:37.669" v="123" actId="2085"/>
          <ac:spMkLst>
            <pc:docMk/>
            <pc:sldMk cId="2867679748" sldId="2147376618"/>
            <ac:spMk id="87" creationId="{D767380F-9EAB-3057-D8AA-FB98A02DACA7}"/>
          </ac:spMkLst>
        </pc:spChg>
        <pc:spChg chg="mod">
          <ac:chgData name="Yokoyama, Tatsuya (JP - AB 横山 達也)" userId="24c5bcff-6d49-4753-bd47-a997a2b59b01" providerId="ADAL" clId="{BBB465B0-252B-4B0D-B0F8-B895300E9350}" dt="2026-05-25T02:19:46.593" v="124" actId="1035"/>
          <ac:spMkLst>
            <pc:docMk/>
            <pc:sldMk cId="2867679748" sldId="2147376618"/>
            <ac:spMk id="88" creationId="{3B94F57F-BBD4-773C-06EE-000100F84E21}"/>
          </ac:spMkLst>
        </pc:spChg>
        <pc:grpChg chg="mod">
          <ac:chgData name="Yokoyama, Tatsuya (JP - AB 横山 達也)" userId="24c5bcff-6d49-4753-bd47-a997a2b59b01" providerId="ADAL" clId="{BBB465B0-252B-4B0D-B0F8-B895300E9350}" dt="2026-05-25T02:15:32.040" v="83" actId="1036"/>
          <ac:grpSpMkLst>
            <pc:docMk/>
            <pc:sldMk cId="2867679748" sldId="2147376618"/>
            <ac:grpSpMk id="70" creationId="{239E716D-6F8C-B093-4612-77D063221666}"/>
          </ac:grpSpMkLst>
        </pc:grpChg>
        <pc:graphicFrameChg chg="modGraphic">
          <ac:chgData name="Yokoyama, Tatsuya (JP - AB 横山 達也)" userId="24c5bcff-6d49-4753-bd47-a997a2b59b01" providerId="ADAL" clId="{BBB465B0-252B-4B0D-B0F8-B895300E9350}" dt="2026-05-25T03:24:34.735" v="139"/>
          <ac:graphicFrameMkLst>
            <pc:docMk/>
            <pc:sldMk cId="2867679748" sldId="2147376618"/>
            <ac:graphicFrameMk id="8" creationId="{FB1338E4-D85D-162B-DEE8-6A23086CA668}"/>
          </ac:graphicFrameMkLst>
        </pc:graphicFrameChg>
        <pc:graphicFrameChg chg="mod modGraphic">
          <ac:chgData name="Yokoyama, Tatsuya (JP - AB 横山 達也)" userId="24c5bcff-6d49-4753-bd47-a997a2b59b01" providerId="ADAL" clId="{BBB465B0-252B-4B0D-B0F8-B895300E9350}" dt="2026-05-25T02:20:15.294" v="126" actId="14734"/>
          <ac:graphicFrameMkLst>
            <pc:docMk/>
            <pc:sldMk cId="2867679748" sldId="2147376618"/>
            <ac:graphicFrameMk id="10" creationId="{AAF60AA7-E985-44F8-8413-16EA324B4B8F}"/>
          </ac:graphicFrameMkLst>
        </pc:graphicFrameChg>
      </pc:sldChg>
      <pc:sldChg chg="modSp mod">
        <pc:chgData name="Yokoyama, Tatsuya (JP - AB 横山 達也)" userId="24c5bcff-6d49-4753-bd47-a997a2b59b01" providerId="ADAL" clId="{BBB465B0-252B-4B0D-B0F8-B895300E9350}" dt="2026-05-25T02:04:36.641" v="60" actId="20577"/>
        <pc:sldMkLst>
          <pc:docMk/>
          <pc:sldMk cId="2786090647" sldId="2147376621"/>
        </pc:sldMkLst>
        <pc:spChg chg="mod">
          <ac:chgData name="Yokoyama, Tatsuya (JP - AB 横山 達也)" userId="24c5bcff-6d49-4753-bd47-a997a2b59b01" providerId="ADAL" clId="{BBB465B0-252B-4B0D-B0F8-B895300E9350}" dt="2026-05-25T01:53:46.810" v="20" actId="20577"/>
          <ac:spMkLst>
            <pc:docMk/>
            <pc:sldMk cId="2786090647" sldId="2147376621"/>
            <ac:spMk id="2" creationId="{D2075249-8AF3-6214-D18A-E13FC3104522}"/>
          </ac:spMkLst>
        </pc:spChg>
        <pc:spChg chg="mod">
          <ac:chgData name="Yokoyama, Tatsuya (JP - AB 横山 達也)" userId="24c5bcff-6d49-4753-bd47-a997a2b59b01" providerId="ADAL" clId="{BBB465B0-252B-4B0D-B0F8-B895300E9350}" dt="2026-05-25T02:04:36.641" v="60" actId="20577"/>
          <ac:spMkLst>
            <pc:docMk/>
            <pc:sldMk cId="2786090647" sldId="2147376621"/>
            <ac:spMk id="3" creationId="{ED0812C7-2E73-3C87-FFCF-F8F2B6FBF54B}"/>
          </ac:spMkLst>
        </pc:spChg>
        <pc:spChg chg="mod">
          <ac:chgData name="Yokoyama, Tatsuya (JP - AB 横山 達也)" userId="24c5bcff-6d49-4753-bd47-a997a2b59b01" providerId="ADAL" clId="{BBB465B0-252B-4B0D-B0F8-B895300E9350}" dt="2026-05-25T01:53:42.787" v="19" actId="2711"/>
          <ac:spMkLst>
            <pc:docMk/>
            <pc:sldMk cId="2786090647" sldId="2147376621"/>
            <ac:spMk id="4" creationId="{D4E23FA1-3E5A-D724-4E7A-A415C9028091}"/>
          </ac:spMkLst>
        </pc:spChg>
        <pc:spChg chg="mod">
          <ac:chgData name="Yokoyama, Tatsuya (JP - AB 横山 達也)" userId="24c5bcff-6d49-4753-bd47-a997a2b59b01" providerId="ADAL" clId="{BBB465B0-252B-4B0D-B0F8-B895300E9350}" dt="2026-05-25T01:53:42.787" v="19" actId="2711"/>
          <ac:spMkLst>
            <pc:docMk/>
            <pc:sldMk cId="2786090647" sldId="2147376621"/>
            <ac:spMk id="5" creationId="{97FBD8CC-8384-FF5E-E5ED-E4487C28A07D}"/>
          </ac:spMkLst>
        </pc:spChg>
        <pc:spChg chg="mod">
          <ac:chgData name="Yokoyama, Tatsuya (JP - AB 横山 達也)" userId="24c5bcff-6d49-4753-bd47-a997a2b59b01" providerId="ADAL" clId="{BBB465B0-252B-4B0D-B0F8-B895300E9350}" dt="2026-05-25T01:53:42.787" v="19" actId="2711"/>
          <ac:spMkLst>
            <pc:docMk/>
            <pc:sldMk cId="2786090647" sldId="2147376621"/>
            <ac:spMk id="7" creationId="{A4F04D83-05F1-E630-62FC-A078E14FFA82}"/>
          </ac:spMkLst>
        </pc:spChg>
        <pc:spChg chg="mod">
          <ac:chgData name="Yokoyama, Tatsuya (JP - AB 横山 達也)" userId="24c5bcff-6d49-4753-bd47-a997a2b59b01" providerId="ADAL" clId="{BBB465B0-252B-4B0D-B0F8-B895300E9350}" dt="2026-05-25T01:53:42.787" v="19" actId="2711"/>
          <ac:spMkLst>
            <pc:docMk/>
            <pc:sldMk cId="2786090647" sldId="2147376621"/>
            <ac:spMk id="8" creationId="{9D1FDD62-6E76-C4E9-7048-F1655E5A20BC}"/>
          </ac:spMkLst>
        </pc:spChg>
        <pc:spChg chg="mod">
          <ac:chgData name="Yokoyama, Tatsuya (JP - AB 横山 達也)" userId="24c5bcff-6d49-4753-bd47-a997a2b59b01" providerId="ADAL" clId="{BBB465B0-252B-4B0D-B0F8-B895300E9350}" dt="2026-05-25T01:53:42.787" v="19" actId="2711"/>
          <ac:spMkLst>
            <pc:docMk/>
            <pc:sldMk cId="2786090647" sldId="2147376621"/>
            <ac:spMk id="9" creationId="{572697A1-C2D5-C371-9441-7C38CE3C3AB0}"/>
          </ac:spMkLst>
        </pc:spChg>
        <pc:spChg chg="mod">
          <ac:chgData name="Yokoyama, Tatsuya (JP - AB 横山 達也)" userId="24c5bcff-6d49-4753-bd47-a997a2b59b01" providerId="ADAL" clId="{BBB465B0-252B-4B0D-B0F8-B895300E9350}" dt="2026-05-25T01:53:42.787" v="19" actId="2711"/>
          <ac:spMkLst>
            <pc:docMk/>
            <pc:sldMk cId="2786090647" sldId="2147376621"/>
            <ac:spMk id="10" creationId="{3C45024A-448E-DD83-A5E1-CE3A4617635E}"/>
          </ac:spMkLst>
        </pc:spChg>
        <pc:spChg chg="mod">
          <ac:chgData name="Yokoyama, Tatsuya (JP - AB 横山 達也)" userId="24c5bcff-6d49-4753-bd47-a997a2b59b01" providerId="ADAL" clId="{BBB465B0-252B-4B0D-B0F8-B895300E9350}" dt="2026-05-25T01:53:36.300" v="18" actId="692"/>
          <ac:spMkLst>
            <pc:docMk/>
            <pc:sldMk cId="2786090647" sldId="2147376621"/>
            <ac:spMk id="11" creationId="{8F21B30A-C18A-E31B-C72D-0B4A49A81C4E}"/>
          </ac:spMkLst>
        </pc:spChg>
        <pc:spChg chg="mod">
          <ac:chgData name="Yokoyama, Tatsuya (JP - AB 横山 達也)" userId="24c5bcff-6d49-4753-bd47-a997a2b59b01" providerId="ADAL" clId="{BBB465B0-252B-4B0D-B0F8-B895300E9350}" dt="2026-05-25T01:54:54.213" v="28" actId="2711"/>
          <ac:spMkLst>
            <pc:docMk/>
            <pc:sldMk cId="2786090647" sldId="2147376621"/>
            <ac:spMk id="18" creationId="{35BC4165-ADDF-A10E-93A0-91CA4788756C}"/>
          </ac:spMkLst>
        </pc:spChg>
        <pc:spChg chg="mod">
          <ac:chgData name="Yokoyama, Tatsuya (JP - AB 横山 達也)" userId="24c5bcff-6d49-4753-bd47-a997a2b59b01" providerId="ADAL" clId="{BBB465B0-252B-4B0D-B0F8-B895300E9350}" dt="2026-05-25T01:54:54.213" v="28" actId="2711"/>
          <ac:spMkLst>
            <pc:docMk/>
            <pc:sldMk cId="2786090647" sldId="2147376621"/>
            <ac:spMk id="19" creationId="{B91335AB-F07B-D917-5EFC-C27EE4A1346F}"/>
          </ac:spMkLst>
        </pc:spChg>
        <pc:spChg chg="mod">
          <ac:chgData name="Yokoyama, Tatsuya (JP - AB 横山 達也)" userId="24c5bcff-6d49-4753-bd47-a997a2b59b01" providerId="ADAL" clId="{BBB465B0-252B-4B0D-B0F8-B895300E9350}" dt="2026-05-25T01:53:42.787" v="19" actId="2711"/>
          <ac:spMkLst>
            <pc:docMk/>
            <pc:sldMk cId="2786090647" sldId="2147376621"/>
            <ac:spMk id="25" creationId="{E8B5DAE6-9BE5-6832-9851-CFEC472022F9}"/>
          </ac:spMkLst>
        </pc:spChg>
        <pc:spChg chg="mod">
          <ac:chgData name="Yokoyama, Tatsuya (JP - AB 横山 達也)" userId="24c5bcff-6d49-4753-bd47-a997a2b59b01" providerId="ADAL" clId="{BBB465B0-252B-4B0D-B0F8-B895300E9350}" dt="2026-05-25T01:53:36.300" v="18" actId="692"/>
          <ac:spMkLst>
            <pc:docMk/>
            <pc:sldMk cId="2786090647" sldId="2147376621"/>
            <ac:spMk id="26" creationId="{36EC1353-A874-60DD-B0FB-FAB58EE85AC5}"/>
          </ac:spMkLst>
        </pc:spChg>
        <pc:spChg chg="mod">
          <ac:chgData name="Yokoyama, Tatsuya (JP - AB 横山 達也)" userId="24c5bcff-6d49-4753-bd47-a997a2b59b01" providerId="ADAL" clId="{BBB465B0-252B-4B0D-B0F8-B895300E9350}" dt="2026-05-25T01:53:42.787" v="19" actId="2711"/>
          <ac:spMkLst>
            <pc:docMk/>
            <pc:sldMk cId="2786090647" sldId="2147376621"/>
            <ac:spMk id="27" creationId="{31A8A1BA-44E1-15EC-C6D2-C3A50D689BF6}"/>
          </ac:spMkLst>
        </pc:spChg>
        <pc:spChg chg="mod">
          <ac:chgData name="Yokoyama, Tatsuya (JP - AB 横山 達也)" userId="24c5bcff-6d49-4753-bd47-a997a2b59b01" providerId="ADAL" clId="{BBB465B0-252B-4B0D-B0F8-B895300E9350}" dt="2026-05-25T01:53:42.787" v="19" actId="2711"/>
          <ac:spMkLst>
            <pc:docMk/>
            <pc:sldMk cId="2786090647" sldId="2147376621"/>
            <ac:spMk id="28" creationId="{DE123192-1DA6-4A76-4081-A8762C1BA3A3}"/>
          </ac:spMkLst>
        </pc:spChg>
      </pc:sldChg>
      <pc:sldChg chg="modSp mod">
        <pc:chgData name="Yokoyama, Tatsuya (JP - AB 横山 達也)" userId="24c5bcff-6d49-4753-bd47-a997a2b59b01" providerId="ADAL" clId="{BBB465B0-252B-4B0D-B0F8-B895300E9350}" dt="2026-05-25T02:04:38.972" v="61" actId="20577"/>
        <pc:sldMkLst>
          <pc:docMk/>
          <pc:sldMk cId="3453361086" sldId="2147376622"/>
        </pc:sldMkLst>
        <pc:spChg chg="mod">
          <ac:chgData name="Yokoyama, Tatsuya (JP - AB 横山 達也)" userId="24c5bcff-6d49-4753-bd47-a997a2b59b01" providerId="ADAL" clId="{BBB465B0-252B-4B0D-B0F8-B895300E9350}" dt="2026-05-25T01:54:43.048" v="26" actId="2711"/>
          <ac:spMkLst>
            <pc:docMk/>
            <pc:sldMk cId="3453361086" sldId="2147376622"/>
            <ac:spMk id="2" creationId="{C9E51BDB-19A7-5129-BC78-71392C7630C8}"/>
          </ac:spMkLst>
        </pc:spChg>
        <pc:spChg chg="mod">
          <ac:chgData name="Yokoyama, Tatsuya (JP - AB 横山 達也)" userId="24c5bcff-6d49-4753-bd47-a997a2b59b01" providerId="ADAL" clId="{BBB465B0-252B-4B0D-B0F8-B895300E9350}" dt="2026-05-25T02:04:38.972" v="61" actId="20577"/>
          <ac:spMkLst>
            <pc:docMk/>
            <pc:sldMk cId="3453361086" sldId="2147376622"/>
            <ac:spMk id="3" creationId="{471F9D47-A320-0031-0CBF-82123ADC4073}"/>
          </ac:spMkLst>
        </pc:spChg>
        <pc:spChg chg="mod">
          <ac:chgData name="Yokoyama, Tatsuya (JP - AB 横山 達也)" userId="24c5bcff-6d49-4753-bd47-a997a2b59b01" providerId="ADAL" clId="{BBB465B0-252B-4B0D-B0F8-B895300E9350}" dt="2026-05-25T01:54:43.048" v="26" actId="2711"/>
          <ac:spMkLst>
            <pc:docMk/>
            <pc:sldMk cId="3453361086" sldId="2147376622"/>
            <ac:spMk id="4" creationId="{CA91431E-6D37-833E-9474-E7C5F3CEE921}"/>
          </ac:spMkLst>
        </pc:spChg>
        <pc:spChg chg="mod">
          <ac:chgData name="Yokoyama, Tatsuya (JP - AB 横山 達也)" userId="24c5bcff-6d49-4753-bd47-a997a2b59b01" providerId="ADAL" clId="{BBB465B0-252B-4B0D-B0F8-B895300E9350}" dt="2026-05-25T01:54:43.048" v="26" actId="2711"/>
          <ac:spMkLst>
            <pc:docMk/>
            <pc:sldMk cId="3453361086" sldId="2147376622"/>
            <ac:spMk id="5" creationId="{C9710D80-02E6-F1BB-5CD9-BBFCDE5DCF72}"/>
          </ac:spMkLst>
        </pc:spChg>
        <pc:spChg chg="mod">
          <ac:chgData name="Yokoyama, Tatsuya (JP - AB 横山 達也)" userId="24c5bcff-6d49-4753-bd47-a997a2b59b01" providerId="ADAL" clId="{BBB465B0-252B-4B0D-B0F8-B895300E9350}" dt="2026-05-25T01:54:43.048" v="26" actId="2711"/>
          <ac:spMkLst>
            <pc:docMk/>
            <pc:sldMk cId="3453361086" sldId="2147376622"/>
            <ac:spMk id="7" creationId="{F59ADE0E-8A5C-64B8-1AB3-C1D07F106F68}"/>
          </ac:spMkLst>
        </pc:spChg>
        <pc:spChg chg="mod">
          <ac:chgData name="Yokoyama, Tatsuya (JP - AB 横山 達也)" userId="24c5bcff-6d49-4753-bd47-a997a2b59b01" providerId="ADAL" clId="{BBB465B0-252B-4B0D-B0F8-B895300E9350}" dt="2026-05-25T01:54:43.048" v="26" actId="2711"/>
          <ac:spMkLst>
            <pc:docMk/>
            <pc:sldMk cId="3453361086" sldId="2147376622"/>
            <ac:spMk id="8" creationId="{F3A6476B-F9F4-2186-909C-5CF0976E4ADA}"/>
          </ac:spMkLst>
        </pc:spChg>
        <pc:spChg chg="mod">
          <ac:chgData name="Yokoyama, Tatsuya (JP - AB 横山 達也)" userId="24c5bcff-6d49-4753-bd47-a997a2b59b01" providerId="ADAL" clId="{BBB465B0-252B-4B0D-B0F8-B895300E9350}" dt="2026-05-25T01:54:43.048" v="26" actId="2711"/>
          <ac:spMkLst>
            <pc:docMk/>
            <pc:sldMk cId="3453361086" sldId="2147376622"/>
            <ac:spMk id="9" creationId="{604ADAF4-76EE-276C-E51A-987E4CA6E6FA}"/>
          </ac:spMkLst>
        </pc:spChg>
        <pc:spChg chg="mod">
          <ac:chgData name="Yokoyama, Tatsuya (JP - AB 横山 達也)" userId="24c5bcff-6d49-4753-bd47-a997a2b59b01" providerId="ADAL" clId="{BBB465B0-252B-4B0D-B0F8-B895300E9350}" dt="2026-05-25T01:54:47.851" v="27" actId="2711"/>
          <ac:spMkLst>
            <pc:docMk/>
            <pc:sldMk cId="3453361086" sldId="2147376622"/>
            <ac:spMk id="18" creationId="{33CD66C2-50CB-740E-7215-C0AD2FA5D3C7}"/>
          </ac:spMkLst>
        </pc:spChg>
        <pc:spChg chg="mod">
          <ac:chgData name="Yokoyama, Tatsuya (JP - AB 横山 達也)" userId="24c5bcff-6d49-4753-bd47-a997a2b59b01" providerId="ADAL" clId="{BBB465B0-252B-4B0D-B0F8-B895300E9350}" dt="2026-05-25T01:54:47.851" v="27" actId="2711"/>
          <ac:spMkLst>
            <pc:docMk/>
            <pc:sldMk cId="3453361086" sldId="2147376622"/>
            <ac:spMk id="19" creationId="{A5D2AE20-8ABB-44F3-67F2-CAC493CE3EB4}"/>
          </ac:spMkLst>
        </pc:spChg>
        <pc:spChg chg="mod">
          <ac:chgData name="Yokoyama, Tatsuya (JP - AB 横山 達也)" userId="24c5bcff-6d49-4753-bd47-a997a2b59b01" providerId="ADAL" clId="{BBB465B0-252B-4B0D-B0F8-B895300E9350}" dt="2026-05-25T01:54:43.048" v="26" actId="2711"/>
          <ac:spMkLst>
            <pc:docMk/>
            <pc:sldMk cId="3453361086" sldId="2147376622"/>
            <ac:spMk id="25" creationId="{C102D564-2910-EF69-E13A-DE51EF7F10F0}"/>
          </ac:spMkLst>
        </pc:spChg>
        <pc:spChg chg="mod">
          <ac:chgData name="Yokoyama, Tatsuya (JP - AB 横山 達也)" userId="24c5bcff-6d49-4753-bd47-a997a2b59b01" providerId="ADAL" clId="{BBB465B0-252B-4B0D-B0F8-B895300E9350}" dt="2026-05-25T01:54:43.048" v="26" actId="2711"/>
          <ac:spMkLst>
            <pc:docMk/>
            <pc:sldMk cId="3453361086" sldId="2147376622"/>
            <ac:spMk id="26" creationId="{96B9275B-CB16-2739-B9A2-9C74271DA88F}"/>
          </ac:spMkLst>
        </pc:spChg>
        <pc:spChg chg="mod">
          <ac:chgData name="Yokoyama, Tatsuya (JP - AB 横山 達也)" userId="24c5bcff-6d49-4753-bd47-a997a2b59b01" providerId="ADAL" clId="{BBB465B0-252B-4B0D-B0F8-B895300E9350}" dt="2026-05-25T01:54:43.048" v="26" actId="2711"/>
          <ac:spMkLst>
            <pc:docMk/>
            <pc:sldMk cId="3453361086" sldId="2147376622"/>
            <ac:spMk id="27" creationId="{2BFC28CE-D330-E2B6-E1D7-B72C91B6B88E}"/>
          </ac:spMkLst>
        </pc:spChg>
        <pc:spChg chg="mod">
          <ac:chgData name="Yokoyama, Tatsuya (JP - AB 横山 達也)" userId="24c5bcff-6d49-4753-bd47-a997a2b59b01" providerId="ADAL" clId="{BBB465B0-252B-4B0D-B0F8-B895300E9350}" dt="2026-05-25T01:54:43.048" v="26" actId="2711"/>
          <ac:spMkLst>
            <pc:docMk/>
            <pc:sldMk cId="3453361086" sldId="2147376622"/>
            <ac:spMk id="28" creationId="{A6D0498A-AFD1-E727-E0DB-D2BD5A0C9E03}"/>
          </ac:spMkLst>
        </pc:spChg>
      </pc:sldChg>
      <pc:sldMasterChg chg="modSp modSldLayout">
        <pc:chgData name="Yokoyama, Tatsuya (JP - AB 横山 達也)" userId="24c5bcff-6d49-4753-bd47-a997a2b59b01" providerId="ADAL" clId="{BBB465B0-252B-4B0D-B0F8-B895300E9350}" dt="2026-05-25T02:00:57.234" v="53" actId="2711"/>
        <pc:sldMasterMkLst>
          <pc:docMk/>
          <pc:sldMasterMk cId="2524981996" sldId="2147483648"/>
        </pc:sldMasterMkLst>
        <pc:spChg chg="mod">
          <ac:chgData name="Yokoyama, Tatsuya (JP - AB 横山 達也)" userId="24c5bcff-6d49-4753-bd47-a997a2b59b01" providerId="ADAL" clId="{BBB465B0-252B-4B0D-B0F8-B895300E9350}" dt="2026-05-25T02:00:57.234" v="53" actId="2711"/>
          <ac:spMkLst>
            <pc:docMk/>
            <pc:sldMasterMk cId="2524981996" sldId="2147483648"/>
            <ac:spMk id="2" creationId="{8C9535D2-0291-CA0E-1B3A-0176D0980065}"/>
          </ac:spMkLst>
        </pc:spChg>
        <pc:spChg chg="mod">
          <ac:chgData name="Yokoyama, Tatsuya (JP - AB 横山 達也)" userId="24c5bcff-6d49-4753-bd47-a997a2b59b01" providerId="ADAL" clId="{BBB465B0-252B-4B0D-B0F8-B895300E9350}" dt="2026-05-25T02:00:57.234" v="53" actId="2711"/>
          <ac:spMkLst>
            <pc:docMk/>
            <pc:sldMasterMk cId="2524981996" sldId="2147483648"/>
            <ac:spMk id="3" creationId="{96ED0E68-292F-1155-FBD9-07D04C8A67C2}"/>
          </ac:spMkLst>
        </pc:spChg>
        <pc:spChg chg="mod">
          <ac:chgData name="Yokoyama, Tatsuya (JP - AB 横山 達也)" userId="24c5bcff-6d49-4753-bd47-a997a2b59b01" providerId="ADAL" clId="{BBB465B0-252B-4B0D-B0F8-B895300E9350}" dt="2026-05-25T02:00:57.234" v="53" actId="2711"/>
          <ac:spMkLst>
            <pc:docMk/>
            <pc:sldMasterMk cId="2524981996" sldId="2147483648"/>
            <ac:spMk id="4" creationId="{63F429FB-70EB-28EE-981D-679405989B6B}"/>
          </ac:spMkLst>
        </pc:spChg>
        <pc:spChg chg="mod">
          <ac:chgData name="Yokoyama, Tatsuya (JP - AB 横山 達也)" userId="24c5bcff-6d49-4753-bd47-a997a2b59b01" providerId="ADAL" clId="{BBB465B0-252B-4B0D-B0F8-B895300E9350}" dt="2026-05-25T02:00:57.234" v="53" actId="2711"/>
          <ac:spMkLst>
            <pc:docMk/>
            <pc:sldMasterMk cId="2524981996" sldId="2147483648"/>
            <ac:spMk id="5" creationId="{BD08B86B-928B-39E1-950A-EC48B7890ABF}"/>
          </ac:spMkLst>
        </pc:spChg>
        <pc:spChg chg="mod">
          <ac:chgData name="Yokoyama, Tatsuya (JP - AB 横山 達也)" userId="24c5bcff-6d49-4753-bd47-a997a2b59b01" providerId="ADAL" clId="{BBB465B0-252B-4B0D-B0F8-B895300E9350}" dt="2026-05-25T02:00:57.234" v="53" actId="2711"/>
          <ac:spMkLst>
            <pc:docMk/>
            <pc:sldMasterMk cId="2524981996" sldId="2147483648"/>
            <ac:spMk id="6" creationId="{69A9C78F-44AA-4C0D-534D-0426BD1EE300}"/>
          </ac:spMkLst>
        </pc:spChg>
        <pc:sldLayoutChg chg="modSp mod">
          <pc:chgData name="Yokoyama, Tatsuya (JP - AB 横山 達也)" userId="24c5bcff-6d49-4753-bd47-a997a2b59b01" providerId="ADAL" clId="{BBB465B0-252B-4B0D-B0F8-B895300E9350}" dt="2026-05-25T02:00:21.556" v="50" actId="2711"/>
          <pc:sldLayoutMkLst>
            <pc:docMk/>
            <pc:sldMasterMk cId="2524981996" sldId="2147483648"/>
            <pc:sldLayoutMk cId="3037793843" sldId="2147483649"/>
          </pc:sldLayoutMkLst>
          <pc:spChg chg="mod">
            <ac:chgData name="Yokoyama, Tatsuya (JP - AB 横山 達也)" userId="24c5bcff-6d49-4753-bd47-a997a2b59b01" providerId="ADAL" clId="{BBB465B0-252B-4B0D-B0F8-B895300E9350}" dt="2026-05-25T02:00:21.556" v="50" actId="2711"/>
            <ac:spMkLst>
              <pc:docMk/>
              <pc:sldMasterMk cId="2524981996" sldId="2147483648"/>
              <pc:sldLayoutMk cId="3037793843" sldId="2147483649"/>
              <ac:spMk id="2" creationId="{A9718D51-14E7-C791-4481-264F5C39F616}"/>
            </ac:spMkLst>
          </pc:spChg>
          <pc:spChg chg="mod">
            <ac:chgData name="Yokoyama, Tatsuya (JP - AB 横山 達也)" userId="24c5bcff-6d49-4753-bd47-a997a2b59b01" providerId="ADAL" clId="{BBB465B0-252B-4B0D-B0F8-B895300E9350}" dt="2026-05-25T02:00:21.556" v="50" actId="2711"/>
            <ac:spMkLst>
              <pc:docMk/>
              <pc:sldMasterMk cId="2524981996" sldId="2147483648"/>
              <pc:sldLayoutMk cId="3037793843" sldId="2147483649"/>
              <ac:spMk id="3" creationId="{865FBF58-3C09-8FC8-CB88-B1F3F5C3C592}"/>
            </ac:spMkLst>
          </pc:spChg>
          <pc:spChg chg="mod">
            <ac:chgData name="Yokoyama, Tatsuya (JP - AB 横山 達也)" userId="24c5bcff-6d49-4753-bd47-a997a2b59b01" providerId="ADAL" clId="{BBB465B0-252B-4B0D-B0F8-B895300E9350}" dt="2026-05-25T02:00:21.556" v="50" actId="2711"/>
            <ac:spMkLst>
              <pc:docMk/>
              <pc:sldMasterMk cId="2524981996" sldId="2147483648"/>
              <pc:sldLayoutMk cId="3037793843" sldId="2147483649"/>
              <ac:spMk id="4" creationId="{0AF0CDCE-E6A6-E4C5-17A1-A085A9B570E3}"/>
            </ac:spMkLst>
          </pc:spChg>
          <pc:spChg chg="mod">
            <ac:chgData name="Yokoyama, Tatsuya (JP - AB 横山 達也)" userId="24c5bcff-6d49-4753-bd47-a997a2b59b01" providerId="ADAL" clId="{BBB465B0-252B-4B0D-B0F8-B895300E9350}" dt="2026-05-25T02:00:21.556" v="50" actId="2711"/>
            <ac:spMkLst>
              <pc:docMk/>
              <pc:sldMasterMk cId="2524981996" sldId="2147483648"/>
              <pc:sldLayoutMk cId="3037793843" sldId="2147483649"/>
              <ac:spMk id="5" creationId="{30F983C6-6C59-1A5C-EAAE-D954737C8D63}"/>
            </ac:spMkLst>
          </pc:spChg>
          <pc:spChg chg="mod">
            <ac:chgData name="Yokoyama, Tatsuya (JP - AB 横山 達也)" userId="24c5bcff-6d49-4753-bd47-a997a2b59b01" providerId="ADAL" clId="{BBB465B0-252B-4B0D-B0F8-B895300E9350}" dt="2026-05-25T02:00:21.556" v="50" actId="2711"/>
            <ac:spMkLst>
              <pc:docMk/>
              <pc:sldMasterMk cId="2524981996" sldId="2147483648"/>
              <pc:sldLayoutMk cId="3037793843" sldId="2147483649"/>
              <ac:spMk id="6" creationId="{A240C20B-BD5F-4BE1-1200-0B311389C05E}"/>
            </ac:spMkLst>
          </pc:spChg>
        </pc:sldLayoutChg>
        <pc:sldLayoutChg chg="modSp mod">
          <pc:chgData name="Yokoyama, Tatsuya (JP - AB 横山 達也)" userId="24c5bcff-6d49-4753-bd47-a997a2b59b01" providerId="ADAL" clId="{BBB465B0-252B-4B0D-B0F8-B895300E9350}" dt="2026-05-25T02:00:39" v="52" actId="2711"/>
          <pc:sldLayoutMkLst>
            <pc:docMk/>
            <pc:sldMasterMk cId="2524981996" sldId="2147483648"/>
            <pc:sldLayoutMk cId="2756978352" sldId="2147483650"/>
          </pc:sldLayoutMkLst>
          <pc:spChg chg="mod">
            <ac:chgData name="Yokoyama, Tatsuya (JP - AB 横山 達也)" userId="24c5bcff-6d49-4753-bd47-a997a2b59b01" providerId="ADAL" clId="{BBB465B0-252B-4B0D-B0F8-B895300E9350}" dt="2026-05-25T02:00:31.557" v="51" actId="2711"/>
            <ac:spMkLst>
              <pc:docMk/>
              <pc:sldMasterMk cId="2524981996" sldId="2147483648"/>
              <pc:sldLayoutMk cId="2756978352" sldId="2147483650"/>
              <ac:spMk id="2" creationId="{F9F4ABEF-34DD-2B8E-3AA7-120B3559A2E2}"/>
            </ac:spMkLst>
          </pc:spChg>
          <pc:spChg chg="mod">
            <ac:chgData name="Yokoyama, Tatsuya (JP - AB 横山 達也)" userId="24c5bcff-6d49-4753-bd47-a997a2b59b01" providerId="ADAL" clId="{BBB465B0-252B-4B0D-B0F8-B895300E9350}" dt="2026-05-25T02:00:31.557" v="51" actId="2711"/>
            <ac:spMkLst>
              <pc:docMk/>
              <pc:sldMasterMk cId="2524981996" sldId="2147483648"/>
              <pc:sldLayoutMk cId="2756978352" sldId="2147483650"/>
              <ac:spMk id="3" creationId="{CDC0BA98-923A-634B-14D5-071A926774FB}"/>
            </ac:spMkLst>
          </pc:spChg>
          <pc:spChg chg="mod">
            <ac:chgData name="Yokoyama, Tatsuya (JP - AB 横山 達也)" userId="24c5bcff-6d49-4753-bd47-a997a2b59b01" providerId="ADAL" clId="{BBB465B0-252B-4B0D-B0F8-B895300E9350}" dt="2026-05-25T02:00:39" v="52" actId="2711"/>
            <ac:spMkLst>
              <pc:docMk/>
              <pc:sldMasterMk cId="2524981996" sldId="2147483648"/>
              <pc:sldLayoutMk cId="2756978352" sldId="2147483650"/>
              <ac:spMk id="4" creationId="{784735DD-F557-5454-04C8-3475BB8B625A}"/>
            </ac:spMkLst>
          </pc:spChg>
          <pc:spChg chg="mod">
            <ac:chgData name="Yokoyama, Tatsuya (JP - AB 横山 達也)" userId="24c5bcff-6d49-4753-bd47-a997a2b59b01" providerId="ADAL" clId="{BBB465B0-252B-4B0D-B0F8-B895300E9350}" dt="2026-05-25T02:00:39" v="52" actId="2711"/>
            <ac:spMkLst>
              <pc:docMk/>
              <pc:sldMasterMk cId="2524981996" sldId="2147483648"/>
              <pc:sldLayoutMk cId="2756978352" sldId="2147483650"/>
              <ac:spMk id="5" creationId="{8AFD18D4-035E-CAEB-61DD-3D41A44752AE}"/>
            </ac:spMkLst>
          </pc:spChg>
          <pc:spChg chg="mod">
            <ac:chgData name="Yokoyama, Tatsuya (JP - AB 横山 達也)" userId="24c5bcff-6d49-4753-bd47-a997a2b59b01" providerId="ADAL" clId="{BBB465B0-252B-4B0D-B0F8-B895300E9350}" dt="2026-05-25T02:00:39" v="52" actId="2711"/>
            <ac:spMkLst>
              <pc:docMk/>
              <pc:sldMasterMk cId="2524981996" sldId="2147483648"/>
              <pc:sldLayoutMk cId="2756978352" sldId="2147483650"/>
              <ac:spMk id="6" creationId="{1076287D-432B-790B-2056-D4423E145DFA}"/>
            </ac:spMkLst>
          </pc:spChg>
        </pc:sldLayoutChg>
      </pc:sldMasterChg>
    </pc:docChg>
  </pc:docChgLst>
  <pc:docChgLst>
    <pc:chgData name="高橋　正三" userId="cf3f0499-7a84-482e-a427-fd473451890b" providerId="ADAL" clId="{10E0578B-371B-4311-87A6-41A1A1167A43}"/>
    <pc:docChg chg="undo custSel modSld">
      <pc:chgData name="高橋　正三" userId="cf3f0499-7a84-482e-a427-fd473451890b" providerId="ADAL" clId="{10E0578B-371B-4311-87A6-41A1A1167A43}" dt="2026-05-26T05:12:11.801" v="718"/>
      <pc:docMkLst>
        <pc:docMk/>
      </pc:docMkLst>
      <pc:sldChg chg="modSp mod">
        <pc:chgData name="高橋　正三" userId="cf3f0499-7a84-482e-a427-fd473451890b" providerId="ADAL" clId="{10E0578B-371B-4311-87A6-41A1A1167A43}" dt="2026-05-26T04:58:07.881" v="709" actId="207"/>
        <pc:sldMkLst>
          <pc:docMk/>
          <pc:sldMk cId="1010406564" sldId="280"/>
        </pc:sldMkLst>
        <pc:spChg chg="mod">
          <ac:chgData name="高橋　正三" userId="cf3f0499-7a84-482e-a427-fd473451890b" providerId="ADAL" clId="{10E0578B-371B-4311-87A6-41A1A1167A43}" dt="2026-05-26T04:58:07.881" v="709" actId="207"/>
          <ac:spMkLst>
            <pc:docMk/>
            <pc:sldMk cId="1010406564" sldId="280"/>
            <ac:spMk id="4" creationId="{F4D85B0B-111C-41BD-AD38-C444BFF5C3FE}"/>
          </ac:spMkLst>
        </pc:spChg>
        <pc:graphicFrameChg chg="mod modGraphic">
          <ac:chgData name="高橋　正三" userId="cf3f0499-7a84-482e-a427-fd473451890b" providerId="ADAL" clId="{10E0578B-371B-4311-87A6-41A1A1167A43}" dt="2026-05-26T04:55:24.891" v="706" actId="207"/>
          <ac:graphicFrameMkLst>
            <pc:docMk/>
            <pc:sldMk cId="1010406564" sldId="280"/>
            <ac:graphicFrameMk id="8" creationId="{2A3097CE-80EB-4ACD-BD3E-B84D2681F9A3}"/>
          </ac:graphicFrameMkLst>
        </pc:graphicFrameChg>
      </pc:sldChg>
      <pc:sldChg chg="modSp mod">
        <pc:chgData name="高橋　正三" userId="cf3f0499-7a84-482e-a427-fd473451890b" providerId="ADAL" clId="{10E0578B-371B-4311-87A6-41A1A1167A43}" dt="2026-05-26T04:55:35.584" v="708" actId="207"/>
        <pc:sldMkLst>
          <pc:docMk/>
          <pc:sldMk cId="3690313424" sldId="313"/>
        </pc:sldMkLst>
        <pc:graphicFrameChg chg="mod modGraphic">
          <ac:chgData name="高橋　正三" userId="cf3f0499-7a84-482e-a427-fd473451890b" providerId="ADAL" clId="{10E0578B-371B-4311-87A6-41A1A1167A43}" dt="2026-05-26T04:55:35.584" v="708" actId="207"/>
          <ac:graphicFrameMkLst>
            <pc:docMk/>
            <pc:sldMk cId="3690313424" sldId="313"/>
            <ac:graphicFrameMk id="7" creationId="{C3D5CF42-FAEE-4BE8-B88C-A03EF36EE9EB}"/>
          </ac:graphicFrameMkLst>
        </pc:graphicFrameChg>
        <pc:graphicFrameChg chg="mod modGraphic">
          <ac:chgData name="高橋　正三" userId="cf3f0499-7a84-482e-a427-fd473451890b" providerId="ADAL" clId="{10E0578B-371B-4311-87A6-41A1A1167A43}" dt="2026-05-26T04:55:31.618" v="707" actId="207"/>
          <ac:graphicFrameMkLst>
            <pc:docMk/>
            <pc:sldMk cId="3690313424" sldId="313"/>
            <ac:graphicFrameMk id="11" creationId="{325B5CAB-312B-41D6-8626-D7ADBA8671C1}"/>
          </ac:graphicFrameMkLst>
        </pc:graphicFrameChg>
      </pc:sldChg>
      <pc:sldChg chg="modSp mod">
        <pc:chgData name="高橋　正三" userId="cf3f0499-7a84-482e-a427-fd473451890b" providerId="ADAL" clId="{10E0578B-371B-4311-87A6-41A1A1167A43}" dt="2026-05-26T05:12:11.801" v="718"/>
        <pc:sldMkLst>
          <pc:docMk/>
          <pc:sldMk cId="2751803332" sldId="2331"/>
        </pc:sldMkLst>
        <pc:spChg chg="mod">
          <ac:chgData name="高橋　正三" userId="cf3f0499-7a84-482e-a427-fd473451890b" providerId="ADAL" clId="{10E0578B-371B-4311-87A6-41A1A1167A43}" dt="2026-05-26T04:47:48.945" v="681"/>
          <ac:spMkLst>
            <pc:docMk/>
            <pc:sldMk cId="2751803332" sldId="2331"/>
            <ac:spMk id="4" creationId="{7508C9E0-C74C-EF03-2CFD-7931F682EBAC}"/>
          </ac:spMkLst>
        </pc:spChg>
        <pc:spChg chg="mod">
          <ac:chgData name="高橋　正三" userId="cf3f0499-7a84-482e-a427-fd473451890b" providerId="ADAL" clId="{10E0578B-371B-4311-87A6-41A1A1167A43}" dt="2026-05-26T05:12:11.801" v="718"/>
          <ac:spMkLst>
            <pc:docMk/>
            <pc:sldMk cId="2751803332" sldId="2331"/>
            <ac:spMk id="47" creationId="{FE240F5B-00DB-8206-A7EE-8E7E5AE69EDB}"/>
          </ac:spMkLst>
        </pc:spChg>
      </pc:sldChg>
      <pc:sldChg chg="addSp modSp mod">
        <pc:chgData name="高橋　正三" userId="cf3f0499-7a84-482e-a427-fd473451890b" providerId="ADAL" clId="{10E0578B-371B-4311-87A6-41A1A1167A43}" dt="2026-05-26T04:54:50.084" v="705" actId="20577"/>
        <pc:sldMkLst>
          <pc:docMk/>
          <pc:sldMk cId="1382514056" sldId="2338"/>
        </pc:sldMkLst>
        <pc:spChg chg="add mod">
          <ac:chgData name="高橋　正三" userId="cf3f0499-7a84-482e-a427-fd473451890b" providerId="ADAL" clId="{10E0578B-371B-4311-87A6-41A1A1167A43}" dt="2026-05-26T04:54:50.084" v="705" actId="20577"/>
          <ac:spMkLst>
            <pc:docMk/>
            <pc:sldMk cId="1382514056" sldId="2338"/>
            <ac:spMk id="7" creationId="{2837BD07-122C-3B6C-8905-41463D55FE69}"/>
          </ac:spMkLst>
        </pc:spChg>
      </pc:sldChg>
      <pc:sldChg chg="modSp mod">
        <pc:chgData name="高橋　正三" userId="cf3f0499-7a84-482e-a427-fd473451890b" providerId="ADAL" clId="{10E0578B-371B-4311-87A6-41A1A1167A43}" dt="2026-05-26T04:52:36.913" v="683" actId="207"/>
        <pc:sldMkLst>
          <pc:docMk/>
          <pc:sldMk cId="2786090647" sldId="2147376621"/>
        </pc:sldMkLst>
        <pc:spChg chg="mod">
          <ac:chgData name="高橋　正三" userId="cf3f0499-7a84-482e-a427-fd473451890b" providerId="ADAL" clId="{10E0578B-371B-4311-87A6-41A1A1167A43}" dt="2026-05-26T04:52:36.913" v="683" actId="207"/>
          <ac:spMkLst>
            <pc:docMk/>
            <pc:sldMk cId="2786090647" sldId="2147376621"/>
            <ac:spMk id="26" creationId="{36EC1353-A874-60DD-B0FB-FAB58EE85AC5}"/>
          </ac:spMkLst>
        </pc:spChg>
      </pc:sldChg>
    </pc:docChg>
  </pc:docChgLst>
  <pc:docChgLst>
    <pc:chgData name="Ishikawa, Naoki (JP - AB 石川 直樹)" userId="3815063b-7914-4ce3-bb1f-0577783ee87a" providerId="ADAL" clId="{5BCD4BF6-E1C0-4EC9-9EFD-5758420246B4}"/>
    <pc:docChg chg="undo custSel addSld delSld modSld">
      <pc:chgData name="Ishikawa, Naoki (JP - AB 石川 直樹)" userId="3815063b-7914-4ce3-bb1f-0577783ee87a" providerId="ADAL" clId="{5BCD4BF6-E1C0-4EC9-9EFD-5758420246B4}" dt="2026-05-25T04:21:31.443" v="1983" actId="20577"/>
      <pc:docMkLst>
        <pc:docMk/>
      </pc:docMkLst>
      <pc:sldChg chg="delSp modSp mod">
        <pc:chgData name="Ishikawa, Naoki (JP - AB 石川 直樹)" userId="3815063b-7914-4ce3-bb1f-0577783ee87a" providerId="ADAL" clId="{5BCD4BF6-E1C0-4EC9-9EFD-5758420246B4}" dt="2026-05-25T04:21:31.443" v="1983" actId="20577"/>
        <pc:sldMkLst>
          <pc:docMk/>
          <pc:sldMk cId="1010406564" sldId="280"/>
        </pc:sldMkLst>
        <pc:spChg chg="mod">
          <ac:chgData name="Ishikawa, Naoki (JP - AB 石川 直樹)" userId="3815063b-7914-4ce3-bb1f-0577783ee87a" providerId="ADAL" clId="{5BCD4BF6-E1C0-4EC9-9EFD-5758420246B4}" dt="2026-05-25T04:21:31.443" v="1983" actId="20577"/>
          <ac:spMkLst>
            <pc:docMk/>
            <pc:sldMk cId="1010406564" sldId="280"/>
            <ac:spMk id="4" creationId="{F4D85B0B-111C-41BD-AD38-C444BFF5C3FE}"/>
          </ac:spMkLst>
        </pc:spChg>
      </pc:sldChg>
      <pc:sldChg chg="delSp modSp mod">
        <pc:chgData name="Ishikawa, Naoki (JP - AB 石川 直樹)" userId="3815063b-7914-4ce3-bb1f-0577783ee87a" providerId="ADAL" clId="{5BCD4BF6-E1C0-4EC9-9EFD-5758420246B4}" dt="2026-05-22T14:59:13.805" v="1368" actId="20577"/>
        <pc:sldMkLst>
          <pc:docMk/>
          <pc:sldMk cId="1720370442" sldId="2326"/>
        </pc:sldMkLst>
        <pc:spChg chg="mod">
          <ac:chgData name="Ishikawa, Naoki (JP - AB 石川 直樹)" userId="3815063b-7914-4ce3-bb1f-0577783ee87a" providerId="ADAL" clId="{5BCD4BF6-E1C0-4EC9-9EFD-5758420246B4}" dt="2026-05-22T14:55:42.187" v="1323" actId="1076"/>
          <ac:spMkLst>
            <pc:docMk/>
            <pc:sldMk cId="1720370442" sldId="2326"/>
            <ac:spMk id="9" creationId="{A0DD1439-E62D-A9B9-A34D-1EC365B21B13}"/>
          </ac:spMkLst>
        </pc:spChg>
        <pc:spChg chg="mod">
          <ac:chgData name="Ishikawa, Naoki (JP - AB 石川 直樹)" userId="3815063b-7914-4ce3-bb1f-0577783ee87a" providerId="ADAL" clId="{5BCD4BF6-E1C0-4EC9-9EFD-5758420246B4}" dt="2026-05-22T14:58:01.877" v="1360" actId="1076"/>
          <ac:spMkLst>
            <pc:docMk/>
            <pc:sldMk cId="1720370442" sldId="2326"/>
            <ac:spMk id="10" creationId="{FC0A77FF-11DF-4DC1-A041-2E3ED8197DC1}"/>
          </ac:spMkLst>
        </pc:spChg>
        <pc:spChg chg="mod">
          <ac:chgData name="Ishikawa, Naoki (JP - AB 石川 直樹)" userId="3815063b-7914-4ce3-bb1f-0577783ee87a" providerId="ADAL" clId="{5BCD4BF6-E1C0-4EC9-9EFD-5758420246B4}" dt="2026-05-22T14:59:13.805" v="1368" actId="20577"/>
          <ac:spMkLst>
            <pc:docMk/>
            <pc:sldMk cId="1720370442" sldId="2326"/>
            <ac:spMk id="12" creationId="{B48F6DAD-9A6C-42BE-B510-B5A60CA8C8B9}"/>
          </ac:spMkLst>
        </pc:spChg>
        <pc:spChg chg="mod">
          <ac:chgData name="Ishikawa, Naoki (JP - AB 石川 直樹)" userId="3815063b-7914-4ce3-bb1f-0577783ee87a" providerId="ADAL" clId="{5BCD4BF6-E1C0-4EC9-9EFD-5758420246B4}" dt="2026-05-22T14:57:09.082" v="1347" actId="1076"/>
          <ac:spMkLst>
            <pc:docMk/>
            <pc:sldMk cId="1720370442" sldId="2326"/>
            <ac:spMk id="21" creationId="{469CFD91-4209-4BDF-401C-7210D1BEF720}"/>
          </ac:spMkLst>
        </pc:spChg>
        <pc:graphicFrameChg chg="mod modGraphic">
          <ac:chgData name="Ishikawa, Naoki (JP - AB 石川 直樹)" userId="3815063b-7914-4ce3-bb1f-0577783ee87a" providerId="ADAL" clId="{5BCD4BF6-E1C0-4EC9-9EFD-5758420246B4}" dt="2026-05-22T14:57:03.911" v="1346"/>
          <ac:graphicFrameMkLst>
            <pc:docMk/>
            <pc:sldMk cId="1720370442" sldId="2326"/>
            <ac:graphicFrameMk id="4" creationId="{B8B3FE6F-9D3A-A879-E30E-993C222AF0FD}"/>
          </ac:graphicFrameMkLst>
        </pc:graphicFrameChg>
        <pc:cxnChg chg="mod">
          <ac:chgData name="Ishikawa, Naoki (JP - AB 石川 直樹)" userId="3815063b-7914-4ce3-bb1f-0577783ee87a" providerId="ADAL" clId="{5BCD4BF6-E1C0-4EC9-9EFD-5758420246B4}" dt="2026-05-22T14:57:22.126" v="1349" actId="1076"/>
          <ac:cxnSpMkLst>
            <pc:docMk/>
            <pc:sldMk cId="1720370442" sldId="2326"/>
            <ac:cxnSpMk id="5" creationId="{FBD93E53-F59E-53D6-FEFA-EAEC795B217C}"/>
          </ac:cxnSpMkLst>
        </pc:cxnChg>
        <pc:cxnChg chg="mod">
          <ac:chgData name="Ishikawa, Naoki (JP - AB 石川 直樹)" userId="3815063b-7914-4ce3-bb1f-0577783ee87a" providerId="ADAL" clId="{5BCD4BF6-E1C0-4EC9-9EFD-5758420246B4}" dt="2026-05-22T14:57:27.254" v="1351" actId="14100"/>
          <ac:cxnSpMkLst>
            <pc:docMk/>
            <pc:sldMk cId="1720370442" sldId="2326"/>
            <ac:cxnSpMk id="6" creationId="{2937BC1B-D2F1-6CD8-1217-3E6BCC0F9F2F}"/>
          </ac:cxnSpMkLst>
        </pc:cxnChg>
        <pc:cxnChg chg="mod">
          <ac:chgData name="Ishikawa, Naoki (JP - AB 石川 直樹)" userId="3815063b-7914-4ce3-bb1f-0577783ee87a" providerId="ADAL" clId="{5BCD4BF6-E1C0-4EC9-9EFD-5758420246B4}" dt="2026-05-22T14:57:33.434" v="1353" actId="14100"/>
          <ac:cxnSpMkLst>
            <pc:docMk/>
            <pc:sldMk cId="1720370442" sldId="2326"/>
            <ac:cxnSpMk id="7" creationId="{3B37B9C0-60A9-9A76-863B-A3544C02B64C}"/>
          </ac:cxnSpMkLst>
        </pc:cxnChg>
        <pc:cxnChg chg="mod">
          <ac:chgData name="Ishikawa, Naoki (JP - AB 石川 直樹)" userId="3815063b-7914-4ce3-bb1f-0577783ee87a" providerId="ADAL" clId="{5BCD4BF6-E1C0-4EC9-9EFD-5758420246B4}" dt="2026-05-22T14:57:40.310" v="1355" actId="14100"/>
          <ac:cxnSpMkLst>
            <pc:docMk/>
            <pc:sldMk cId="1720370442" sldId="2326"/>
            <ac:cxnSpMk id="8" creationId="{DBD471CD-972F-72DF-7BD6-FABCB54915CE}"/>
          </ac:cxnSpMkLst>
        </pc:cxnChg>
        <pc:cxnChg chg="mod">
          <ac:chgData name="Ishikawa, Naoki (JP - AB 石川 直樹)" userId="3815063b-7914-4ce3-bb1f-0577783ee87a" providerId="ADAL" clId="{5BCD4BF6-E1C0-4EC9-9EFD-5758420246B4}" dt="2026-05-22T14:57:49.590" v="1357" actId="14100"/>
          <ac:cxnSpMkLst>
            <pc:docMk/>
            <pc:sldMk cId="1720370442" sldId="2326"/>
            <ac:cxnSpMk id="17" creationId="{46E9426C-1446-20FB-B902-3727319F2B4D}"/>
          </ac:cxnSpMkLst>
        </pc:cxnChg>
        <pc:cxnChg chg="mod">
          <ac:chgData name="Ishikawa, Naoki (JP - AB 石川 直樹)" userId="3815063b-7914-4ce3-bb1f-0577783ee87a" providerId="ADAL" clId="{5BCD4BF6-E1C0-4EC9-9EFD-5758420246B4}" dt="2026-05-22T14:57:54.986" v="1359" actId="14100"/>
          <ac:cxnSpMkLst>
            <pc:docMk/>
            <pc:sldMk cId="1720370442" sldId="2326"/>
            <ac:cxnSpMk id="18" creationId="{34B35E33-1A55-CDD2-B6ED-2EA63567D7EF}"/>
          </ac:cxnSpMkLst>
        </pc:cxnChg>
      </pc:sldChg>
      <pc:sldChg chg="delSp modSp mod">
        <pc:chgData name="Ishikawa, Naoki (JP - AB 石川 直樹)" userId="3815063b-7914-4ce3-bb1f-0577783ee87a" providerId="ADAL" clId="{5BCD4BF6-E1C0-4EC9-9EFD-5758420246B4}" dt="2026-05-22T14:59:25.914" v="1371" actId="1076"/>
        <pc:sldMkLst>
          <pc:docMk/>
          <pc:sldMk cId="2525139606" sldId="2327"/>
        </pc:sldMkLst>
        <pc:spChg chg="mod">
          <ac:chgData name="Ishikawa, Naoki (JP - AB 石川 直樹)" userId="3815063b-7914-4ce3-bb1f-0577783ee87a" providerId="ADAL" clId="{5BCD4BF6-E1C0-4EC9-9EFD-5758420246B4}" dt="2026-05-22T14:54:48.406" v="1321" actId="1076"/>
          <ac:spMkLst>
            <pc:docMk/>
            <pc:sldMk cId="2525139606" sldId="2327"/>
            <ac:spMk id="6" creationId="{E8827488-C362-3561-2632-B174C3E55323}"/>
          </ac:spMkLst>
        </pc:spChg>
        <pc:spChg chg="mod">
          <ac:chgData name="Ishikawa, Naoki (JP - AB 石川 直樹)" userId="3815063b-7914-4ce3-bb1f-0577783ee87a" providerId="ADAL" clId="{5BCD4BF6-E1C0-4EC9-9EFD-5758420246B4}" dt="2026-05-22T14:59:25.914" v="1371" actId="1076"/>
          <ac:spMkLst>
            <pc:docMk/>
            <pc:sldMk cId="2525139606" sldId="2327"/>
            <ac:spMk id="8" creationId="{9EF1A81E-1C81-C6E0-A1DA-23797B6A7E53}"/>
          </ac:spMkLst>
        </pc:spChg>
        <pc:graphicFrameChg chg="mod">
          <ac:chgData name="Ishikawa, Naoki (JP - AB 石川 直樹)" userId="3815063b-7914-4ce3-bb1f-0577783ee87a" providerId="ADAL" clId="{5BCD4BF6-E1C0-4EC9-9EFD-5758420246B4}" dt="2026-05-22T14:54:48.406" v="1321" actId="1076"/>
          <ac:graphicFrameMkLst>
            <pc:docMk/>
            <pc:sldMk cId="2525139606" sldId="2327"/>
            <ac:graphicFrameMk id="4" creationId="{F8ED595B-4CCF-8815-85FD-DB53B4770B6F}"/>
          </ac:graphicFrameMkLst>
        </pc:graphicFrameChg>
        <pc:graphicFrameChg chg="mod">
          <ac:chgData name="Ishikawa, Naoki (JP - AB 石川 直樹)" userId="3815063b-7914-4ce3-bb1f-0577783ee87a" providerId="ADAL" clId="{5BCD4BF6-E1C0-4EC9-9EFD-5758420246B4}" dt="2026-05-22T14:54:48.406" v="1321" actId="1076"/>
          <ac:graphicFrameMkLst>
            <pc:docMk/>
            <pc:sldMk cId="2525139606" sldId="2327"/>
            <ac:graphicFrameMk id="5" creationId="{D2EDEF00-407F-0959-2D8B-029D6F4F3AE8}"/>
          </ac:graphicFrameMkLst>
        </pc:graphicFrameChg>
      </pc:sldChg>
      <pc:sldChg chg="addSp modSp mod">
        <pc:chgData name="Ishikawa, Naoki (JP - AB 石川 直樹)" userId="3815063b-7914-4ce3-bb1f-0577783ee87a" providerId="ADAL" clId="{5BCD4BF6-E1C0-4EC9-9EFD-5758420246B4}" dt="2026-05-22T10:12:00.120" v="85" actId="20577"/>
        <pc:sldMkLst>
          <pc:docMk/>
          <pc:sldMk cId="2751803332" sldId="2331"/>
        </pc:sldMkLst>
        <pc:spChg chg="mod">
          <ac:chgData name="Ishikawa, Naoki (JP - AB 石川 直樹)" userId="3815063b-7914-4ce3-bb1f-0577783ee87a" providerId="ADAL" clId="{5BCD4BF6-E1C0-4EC9-9EFD-5758420246B4}" dt="2026-05-22T10:11:40.946" v="77" actId="21"/>
          <ac:spMkLst>
            <pc:docMk/>
            <pc:sldMk cId="2751803332" sldId="2331"/>
            <ac:spMk id="3" creationId="{19139C41-8ECB-8536-C5ED-20CC66A7052D}"/>
          </ac:spMkLst>
        </pc:spChg>
        <pc:spChg chg="mod">
          <ac:chgData name="Ishikawa, Naoki (JP - AB 石川 直樹)" userId="3815063b-7914-4ce3-bb1f-0577783ee87a" providerId="ADAL" clId="{5BCD4BF6-E1C0-4EC9-9EFD-5758420246B4}" dt="2026-05-22T10:11:55.831" v="82" actId="21"/>
          <ac:spMkLst>
            <pc:docMk/>
            <pc:sldMk cId="2751803332" sldId="2331"/>
            <ac:spMk id="5" creationId="{2DE6CBE1-90E0-BEFF-38F1-EC1383230D45}"/>
          </ac:spMkLst>
        </pc:spChg>
        <pc:spChg chg="mod">
          <ac:chgData name="Ishikawa, Naoki (JP - AB 石川 直樹)" userId="3815063b-7914-4ce3-bb1f-0577783ee87a" providerId="ADAL" clId="{5BCD4BF6-E1C0-4EC9-9EFD-5758420246B4}" dt="2026-05-20T02:04:43.399" v="13" actId="207"/>
          <ac:spMkLst>
            <pc:docMk/>
            <pc:sldMk cId="2751803332" sldId="2331"/>
            <ac:spMk id="37" creationId="{C9D728E9-39A4-8FC1-A6BE-37BD4C6AE02A}"/>
          </ac:spMkLst>
        </pc:spChg>
        <pc:spChg chg="mod">
          <ac:chgData name="Ishikawa, Naoki (JP - AB 石川 直樹)" userId="3815063b-7914-4ce3-bb1f-0577783ee87a" providerId="ADAL" clId="{5BCD4BF6-E1C0-4EC9-9EFD-5758420246B4}" dt="2026-05-22T10:11:43.647" v="79" actId="20577"/>
          <ac:spMkLst>
            <pc:docMk/>
            <pc:sldMk cId="2751803332" sldId="2331"/>
            <ac:spMk id="38" creationId="{8E00FC07-D867-1C02-7CD8-554C3592CD8B}"/>
          </ac:spMkLst>
        </pc:spChg>
        <pc:spChg chg="mod">
          <ac:chgData name="Ishikawa, Naoki (JP - AB 石川 直樹)" userId="3815063b-7914-4ce3-bb1f-0577783ee87a" providerId="ADAL" clId="{5BCD4BF6-E1C0-4EC9-9EFD-5758420246B4}" dt="2026-05-22T10:12:00.120" v="85" actId="20577"/>
          <ac:spMkLst>
            <pc:docMk/>
            <pc:sldMk cId="2751803332" sldId="2331"/>
            <ac:spMk id="40" creationId="{DABB67C4-941C-9D60-6AD6-7F8906F45956}"/>
          </ac:spMkLst>
        </pc:spChg>
      </pc:sldChg>
      <pc:sldChg chg="delSp modSp mod">
        <pc:chgData name="Ishikawa, Naoki (JP - AB 石川 直樹)" userId="3815063b-7914-4ce3-bb1f-0577783ee87a" providerId="ADAL" clId="{5BCD4BF6-E1C0-4EC9-9EFD-5758420246B4}" dt="2026-05-22T15:08:18.785" v="1374" actId="478"/>
        <pc:sldMkLst>
          <pc:docMk/>
          <pc:sldMk cId="643943216" sldId="2334"/>
        </pc:sldMkLst>
        <pc:spChg chg="mod">
          <ac:chgData name="Ishikawa, Naoki (JP - AB 石川 直樹)" userId="3815063b-7914-4ce3-bb1f-0577783ee87a" providerId="ADAL" clId="{5BCD4BF6-E1C0-4EC9-9EFD-5758420246B4}" dt="2026-05-22T15:00:30.212" v="1373" actId="1076"/>
          <ac:spMkLst>
            <pc:docMk/>
            <pc:sldMk cId="643943216" sldId="2334"/>
            <ac:spMk id="12" creationId="{7A36A249-487F-C94C-9D90-0E2C0E86E8E3}"/>
          </ac:spMkLst>
        </pc:spChg>
        <pc:graphicFrameChg chg="mod">
          <ac:chgData name="Ishikawa, Naoki (JP - AB 石川 直樹)" userId="3815063b-7914-4ce3-bb1f-0577783ee87a" providerId="ADAL" clId="{5BCD4BF6-E1C0-4EC9-9EFD-5758420246B4}" dt="2026-05-22T15:00:30.212" v="1373" actId="1076"/>
          <ac:graphicFrameMkLst>
            <pc:docMk/>
            <pc:sldMk cId="643943216" sldId="2334"/>
            <ac:graphicFrameMk id="15" creationId="{1225F0BC-A768-27F3-E68D-FE2349FC1C81}"/>
          </ac:graphicFrameMkLst>
        </pc:graphicFrameChg>
      </pc:sldChg>
      <pc:sldChg chg="delSp modSp mod">
        <pc:chgData name="Ishikawa, Naoki (JP - AB 石川 直樹)" userId="3815063b-7914-4ce3-bb1f-0577783ee87a" providerId="ADAL" clId="{5BCD4BF6-E1C0-4EC9-9EFD-5758420246B4}" dt="2026-05-22T15:11:54.181" v="1473" actId="14100"/>
        <pc:sldMkLst>
          <pc:docMk/>
          <pc:sldMk cId="1382514056" sldId="2338"/>
        </pc:sldMkLst>
        <pc:spChg chg="mod">
          <ac:chgData name="Ishikawa, Naoki (JP - AB 石川 直樹)" userId="3815063b-7914-4ce3-bb1f-0577783ee87a" providerId="ADAL" clId="{5BCD4BF6-E1C0-4EC9-9EFD-5758420246B4}" dt="2026-05-22T15:11:46.741" v="1472" actId="1076"/>
          <ac:spMkLst>
            <pc:docMk/>
            <pc:sldMk cId="1382514056" sldId="2338"/>
            <ac:spMk id="4" creationId="{EBE1950A-FA9C-1684-6E40-A08538590D90}"/>
          </ac:spMkLst>
        </pc:spChg>
        <pc:spChg chg="mod">
          <ac:chgData name="Ishikawa, Naoki (JP - AB 石川 直樹)" userId="3815063b-7914-4ce3-bb1f-0577783ee87a" providerId="ADAL" clId="{5BCD4BF6-E1C0-4EC9-9EFD-5758420246B4}" dt="2026-05-22T15:11:46.741" v="1472" actId="1076"/>
          <ac:spMkLst>
            <pc:docMk/>
            <pc:sldMk cId="1382514056" sldId="2338"/>
            <ac:spMk id="5" creationId="{5B0DB0AB-AF81-039B-ACD5-E758941760FB}"/>
          </ac:spMkLst>
        </pc:spChg>
        <pc:spChg chg="mod">
          <ac:chgData name="Ishikawa, Naoki (JP - AB 石川 直樹)" userId="3815063b-7914-4ce3-bb1f-0577783ee87a" providerId="ADAL" clId="{5BCD4BF6-E1C0-4EC9-9EFD-5758420246B4}" dt="2026-05-22T15:11:46.741" v="1472" actId="1076"/>
          <ac:spMkLst>
            <pc:docMk/>
            <pc:sldMk cId="1382514056" sldId="2338"/>
            <ac:spMk id="6" creationId="{1705C66A-55D4-0C78-4B0C-0DE6B1C4012A}"/>
          </ac:spMkLst>
        </pc:spChg>
        <pc:spChg chg="mod">
          <ac:chgData name="Ishikawa, Naoki (JP - AB 石川 直樹)" userId="3815063b-7914-4ce3-bb1f-0577783ee87a" providerId="ADAL" clId="{5BCD4BF6-E1C0-4EC9-9EFD-5758420246B4}" dt="2026-05-22T15:11:46.741" v="1472" actId="1076"/>
          <ac:spMkLst>
            <pc:docMk/>
            <pc:sldMk cId="1382514056" sldId="2338"/>
            <ac:spMk id="8" creationId="{9E1D0E4E-E0AE-C95C-02E7-FDEA2EF66902}"/>
          </ac:spMkLst>
        </pc:spChg>
        <pc:spChg chg="mod">
          <ac:chgData name="Ishikawa, Naoki (JP - AB 石川 直樹)" userId="3815063b-7914-4ce3-bb1f-0577783ee87a" providerId="ADAL" clId="{5BCD4BF6-E1C0-4EC9-9EFD-5758420246B4}" dt="2026-05-22T15:11:54.181" v="1473" actId="14100"/>
          <ac:spMkLst>
            <pc:docMk/>
            <pc:sldMk cId="1382514056" sldId="2338"/>
            <ac:spMk id="9" creationId="{87AD7C43-997D-E2C4-77E0-59496EEFBCCD}"/>
          </ac:spMkLst>
        </pc:spChg>
        <pc:spChg chg="mod">
          <ac:chgData name="Ishikawa, Naoki (JP - AB 石川 直樹)" userId="3815063b-7914-4ce3-bb1f-0577783ee87a" providerId="ADAL" clId="{5BCD4BF6-E1C0-4EC9-9EFD-5758420246B4}" dt="2026-05-22T15:11:54.181" v="1473" actId="14100"/>
          <ac:spMkLst>
            <pc:docMk/>
            <pc:sldMk cId="1382514056" sldId="2338"/>
            <ac:spMk id="11" creationId="{DEA95F4D-B1C9-B7C8-EDE2-2150FD57F0A4}"/>
          </ac:spMkLst>
        </pc:spChg>
        <pc:spChg chg="mod">
          <ac:chgData name="Ishikawa, Naoki (JP - AB 石川 直樹)" userId="3815063b-7914-4ce3-bb1f-0577783ee87a" providerId="ADAL" clId="{5BCD4BF6-E1C0-4EC9-9EFD-5758420246B4}" dt="2026-05-22T15:11:54.181" v="1473" actId="14100"/>
          <ac:spMkLst>
            <pc:docMk/>
            <pc:sldMk cId="1382514056" sldId="2338"/>
            <ac:spMk id="12" creationId="{552F1DD1-214A-1D8F-6BF4-0756E88CAAC3}"/>
          </ac:spMkLst>
        </pc:spChg>
      </pc:sldChg>
      <pc:sldChg chg="addSp modSp mod">
        <pc:chgData name="Ishikawa, Naoki (JP - AB 石川 直樹)" userId="3815063b-7914-4ce3-bb1f-0577783ee87a" providerId="ADAL" clId="{5BCD4BF6-E1C0-4EC9-9EFD-5758420246B4}" dt="2026-05-22T15:30:45.318" v="1970" actId="20577"/>
        <pc:sldMkLst>
          <pc:docMk/>
          <pc:sldMk cId="4054625126" sldId="2339"/>
        </pc:sldMkLst>
        <pc:spChg chg="add mod">
          <ac:chgData name="Ishikawa, Naoki (JP - AB 石川 直樹)" userId="3815063b-7914-4ce3-bb1f-0577783ee87a" providerId="ADAL" clId="{5BCD4BF6-E1C0-4EC9-9EFD-5758420246B4}" dt="2026-05-22T14:41:50.737" v="1116" actId="552"/>
          <ac:spMkLst>
            <pc:docMk/>
            <pc:sldMk cId="4054625126" sldId="2339"/>
            <ac:spMk id="2" creationId="{0FA752EE-E98F-45A4-EA26-464E0E918B62}"/>
          </ac:spMkLst>
        </pc:spChg>
        <pc:spChg chg="mod">
          <ac:chgData name="Ishikawa, Naoki (JP - AB 石川 直樹)" userId="3815063b-7914-4ce3-bb1f-0577783ee87a" providerId="ADAL" clId="{5BCD4BF6-E1C0-4EC9-9EFD-5758420246B4}" dt="2026-05-22T14:41:50.737" v="1116" actId="552"/>
          <ac:spMkLst>
            <pc:docMk/>
            <pc:sldMk cId="4054625126" sldId="2339"/>
            <ac:spMk id="4" creationId="{55C21183-D511-707D-6EA2-0DF071F4A4A7}"/>
          </ac:spMkLst>
        </pc:spChg>
        <pc:spChg chg="add mod">
          <ac:chgData name="Ishikawa, Naoki (JP - AB 石川 直樹)" userId="3815063b-7914-4ce3-bb1f-0577783ee87a" providerId="ADAL" clId="{5BCD4BF6-E1C0-4EC9-9EFD-5758420246B4}" dt="2026-05-22T14:42:00.359" v="1117" actId="552"/>
          <ac:spMkLst>
            <pc:docMk/>
            <pc:sldMk cId="4054625126" sldId="2339"/>
            <ac:spMk id="5" creationId="{11C38FCC-C726-F4F5-235A-9B41EDBCADAC}"/>
          </ac:spMkLst>
        </pc:spChg>
        <pc:spChg chg="add mod">
          <ac:chgData name="Ishikawa, Naoki (JP - AB 石川 直樹)" userId="3815063b-7914-4ce3-bb1f-0577783ee87a" providerId="ADAL" clId="{5BCD4BF6-E1C0-4EC9-9EFD-5758420246B4}" dt="2026-05-22T15:24:54.710" v="1657"/>
          <ac:spMkLst>
            <pc:docMk/>
            <pc:sldMk cId="4054625126" sldId="2339"/>
            <ac:spMk id="7" creationId="{12AE30EB-FEC2-138B-4D71-88BDFA515E91}"/>
          </ac:spMkLst>
        </pc:spChg>
        <pc:spChg chg="mod">
          <ac:chgData name="Ishikawa, Naoki (JP - AB 石川 直樹)" userId="3815063b-7914-4ce3-bb1f-0577783ee87a" providerId="ADAL" clId="{5BCD4BF6-E1C0-4EC9-9EFD-5758420246B4}" dt="2026-05-22T14:42:00.359" v="1117" actId="552"/>
          <ac:spMkLst>
            <pc:docMk/>
            <pc:sldMk cId="4054625126" sldId="2339"/>
            <ac:spMk id="8" creationId="{672AAF9D-5A01-0623-4BA4-076388CBB6E7}"/>
          </ac:spMkLst>
        </pc:spChg>
        <pc:spChg chg="add mod">
          <ac:chgData name="Ishikawa, Naoki (JP - AB 石川 直樹)" userId="3815063b-7914-4ce3-bb1f-0577783ee87a" providerId="ADAL" clId="{5BCD4BF6-E1C0-4EC9-9EFD-5758420246B4}" dt="2026-05-22T15:30:45.318" v="1970" actId="20577"/>
          <ac:spMkLst>
            <pc:docMk/>
            <pc:sldMk cId="4054625126" sldId="2339"/>
            <ac:spMk id="9" creationId="{D2A456A1-8946-2330-44DA-2136483325F8}"/>
          </ac:spMkLst>
        </pc:spChg>
        <pc:spChg chg="add mod">
          <ac:chgData name="Ishikawa, Naoki (JP - AB 石川 直樹)" userId="3815063b-7914-4ce3-bb1f-0577783ee87a" providerId="ADAL" clId="{5BCD4BF6-E1C0-4EC9-9EFD-5758420246B4}" dt="2026-05-22T15:25:07.773" v="1680"/>
          <ac:spMkLst>
            <pc:docMk/>
            <pc:sldMk cId="4054625126" sldId="2339"/>
            <ac:spMk id="10" creationId="{13E8B711-E655-2A6D-ABD5-58365858BBE1}"/>
          </ac:spMkLst>
        </pc:spChg>
        <pc:spChg chg="add mod">
          <ac:chgData name="Ishikawa, Naoki (JP - AB 石川 直樹)" userId="3815063b-7914-4ce3-bb1f-0577783ee87a" providerId="ADAL" clId="{5BCD4BF6-E1C0-4EC9-9EFD-5758420246B4}" dt="2026-05-22T15:27:27.868" v="1947"/>
          <ac:spMkLst>
            <pc:docMk/>
            <pc:sldMk cId="4054625126" sldId="2339"/>
            <ac:spMk id="11" creationId="{285CD357-CE6B-F74D-4319-39C79A8B70EB}"/>
          </ac:spMkLst>
        </pc:spChg>
        <pc:spChg chg="mod">
          <ac:chgData name="Ishikawa, Naoki (JP - AB 石川 直樹)" userId="3815063b-7914-4ce3-bb1f-0577783ee87a" providerId="ADAL" clId="{5BCD4BF6-E1C0-4EC9-9EFD-5758420246B4}" dt="2026-05-22T13:48:04.603" v="86" actId="1076"/>
          <ac:spMkLst>
            <pc:docMk/>
            <pc:sldMk cId="4054625126" sldId="2339"/>
            <ac:spMk id="18" creationId="{E333101A-BBFC-B2E8-3219-B45F67F8E4EA}"/>
          </ac:spMkLst>
        </pc:spChg>
        <pc:spChg chg="mod">
          <ac:chgData name="Ishikawa, Naoki (JP - AB 石川 直樹)" userId="3815063b-7914-4ce3-bb1f-0577783ee87a" providerId="ADAL" clId="{5BCD4BF6-E1C0-4EC9-9EFD-5758420246B4}" dt="2026-05-22T13:48:04.603" v="86" actId="1076"/>
          <ac:spMkLst>
            <pc:docMk/>
            <pc:sldMk cId="4054625126" sldId="2339"/>
            <ac:spMk id="19" creationId="{C2A6601A-4EC6-CAFE-61FF-7C7D5D8EDB9A}"/>
          </ac:spMkLst>
        </pc:spChg>
        <pc:spChg chg="mod">
          <ac:chgData name="Ishikawa, Naoki (JP - AB 石川 直樹)" userId="3815063b-7914-4ce3-bb1f-0577783ee87a" providerId="ADAL" clId="{5BCD4BF6-E1C0-4EC9-9EFD-5758420246B4}" dt="2026-05-22T14:41:50.737" v="1116" actId="552"/>
          <ac:spMkLst>
            <pc:docMk/>
            <pc:sldMk cId="4054625126" sldId="2339"/>
            <ac:spMk id="25" creationId="{667BE2B7-A025-6BBD-A89B-0ADB5A78499A}"/>
          </ac:spMkLst>
        </pc:spChg>
        <pc:spChg chg="mod">
          <ac:chgData name="Ishikawa, Naoki (JP - AB 石川 直樹)" userId="3815063b-7914-4ce3-bb1f-0577783ee87a" providerId="ADAL" clId="{5BCD4BF6-E1C0-4EC9-9EFD-5758420246B4}" dt="2026-05-22T14:42:00.359" v="1117" actId="552"/>
          <ac:spMkLst>
            <pc:docMk/>
            <pc:sldMk cId="4054625126" sldId="2339"/>
            <ac:spMk id="26" creationId="{39926E12-3241-042B-D20A-6A8B6631787E}"/>
          </ac:spMkLst>
        </pc:spChg>
        <pc:spChg chg="mod">
          <ac:chgData name="Ishikawa, Naoki (JP - AB 石川 直樹)" userId="3815063b-7914-4ce3-bb1f-0577783ee87a" providerId="ADAL" clId="{5BCD4BF6-E1C0-4EC9-9EFD-5758420246B4}" dt="2026-05-22T13:55:07.660" v="372" actId="14100"/>
          <ac:spMkLst>
            <pc:docMk/>
            <pc:sldMk cId="4054625126" sldId="2339"/>
            <ac:spMk id="27" creationId="{D61F3E6E-7065-50E0-1960-97DF6306E70C}"/>
          </ac:spMkLst>
        </pc:spChg>
        <pc:spChg chg="mod">
          <ac:chgData name="Ishikawa, Naoki (JP - AB 石川 直樹)" userId="3815063b-7914-4ce3-bb1f-0577783ee87a" providerId="ADAL" clId="{5BCD4BF6-E1C0-4EC9-9EFD-5758420246B4}" dt="2026-05-22T14:30:28.172" v="643" actId="20577"/>
          <ac:spMkLst>
            <pc:docMk/>
            <pc:sldMk cId="4054625126" sldId="2339"/>
            <ac:spMk id="28" creationId="{A333D095-8E5B-1EDA-FD4B-D83A98880FA6}"/>
          </ac:spMkLst>
        </pc:spChg>
      </pc:sldChg>
      <pc:sldChg chg="delSp modSp mod">
        <pc:chgData name="Ishikawa, Naoki (JP - AB 石川 直樹)" userId="3815063b-7914-4ce3-bb1f-0577783ee87a" providerId="ADAL" clId="{5BCD4BF6-E1C0-4EC9-9EFD-5758420246B4}" dt="2026-05-22T14:59:08.727" v="1366" actId="20577"/>
        <pc:sldMkLst>
          <pc:docMk/>
          <pc:sldMk cId="2867679748" sldId="2147376618"/>
        </pc:sldMkLst>
        <pc:spChg chg="mod">
          <ac:chgData name="Ishikawa, Naoki (JP - AB 石川 直樹)" userId="3815063b-7914-4ce3-bb1f-0577783ee87a" providerId="ADAL" clId="{5BCD4BF6-E1C0-4EC9-9EFD-5758420246B4}" dt="2026-05-22T14:59:08.727" v="1366" actId="20577"/>
          <ac:spMkLst>
            <pc:docMk/>
            <pc:sldMk cId="2867679748" sldId="2147376618"/>
            <ac:spMk id="5" creationId="{47EA8C8C-2425-1054-749A-88CA59D41731}"/>
          </ac:spMkLst>
        </pc:spChg>
        <pc:spChg chg="mod">
          <ac:chgData name="Ishikawa, Naoki (JP - AB 石川 直樹)" userId="3815063b-7914-4ce3-bb1f-0577783ee87a" providerId="ADAL" clId="{5BCD4BF6-E1C0-4EC9-9EFD-5758420246B4}" dt="2026-05-22T14:59:03.478" v="1364" actId="1076"/>
          <ac:spMkLst>
            <pc:docMk/>
            <pc:sldMk cId="2867679748" sldId="2147376618"/>
            <ac:spMk id="6" creationId="{6E964965-0893-F0CD-0885-6DCDF86BCEF5}"/>
          </ac:spMkLst>
        </pc:spChg>
        <pc:spChg chg="mod">
          <ac:chgData name="Ishikawa, Naoki (JP - AB 石川 直樹)" userId="3815063b-7914-4ce3-bb1f-0577783ee87a" providerId="ADAL" clId="{5BCD4BF6-E1C0-4EC9-9EFD-5758420246B4}" dt="2026-05-22T14:59:03.478" v="1364" actId="1076"/>
          <ac:spMkLst>
            <pc:docMk/>
            <pc:sldMk cId="2867679748" sldId="2147376618"/>
            <ac:spMk id="7" creationId="{0FF894A0-ECC8-88F2-98F0-D740B4F81C80}"/>
          </ac:spMkLst>
        </pc:spChg>
        <pc:spChg chg="mod">
          <ac:chgData name="Ishikawa, Naoki (JP - AB 石川 直樹)" userId="3815063b-7914-4ce3-bb1f-0577783ee87a" providerId="ADAL" clId="{5BCD4BF6-E1C0-4EC9-9EFD-5758420246B4}" dt="2026-05-22T14:59:03.478" v="1364" actId="1076"/>
          <ac:spMkLst>
            <pc:docMk/>
            <pc:sldMk cId="2867679748" sldId="2147376618"/>
            <ac:spMk id="9" creationId="{1DFF0000-CE0A-EE09-FBDC-5B3FFEC8FD35}"/>
          </ac:spMkLst>
        </pc:spChg>
        <pc:spChg chg="mod">
          <ac:chgData name="Ishikawa, Naoki (JP - AB 石川 直樹)" userId="3815063b-7914-4ce3-bb1f-0577783ee87a" providerId="ADAL" clId="{5BCD4BF6-E1C0-4EC9-9EFD-5758420246B4}" dt="2026-05-22T14:59:03.478" v="1364" actId="1076"/>
          <ac:spMkLst>
            <pc:docMk/>
            <pc:sldMk cId="2867679748" sldId="2147376618"/>
            <ac:spMk id="13" creationId="{CB4F679F-B781-82A7-AEC0-412F8BCFF499}"/>
          </ac:spMkLst>
        </pc:spChg>
        <pc:spChg chg="mod">
          <ac:chgData name="Ishikawa, Naoki (JP - AB 石川 直樹)" userId="3815063b-7914-4ce3-bb1f-0577783ee87a" providerId="ADAL" clId="{5BCD4BF6-E1C0-4EC9-9EFD-5758420246B4}" dt="2026-05-22T14:59:03.478" v="1364" actId="1076"/>
          <ac:spMkLst>
            <pc:docMk/>
            <pc:sldMk cId="2867679748" sldId="2147376618"/>
            <ac:spMk id="16" creationId="{635C3DAF-A46F-1E8D-EBC1-C843D2764339}"/>
          </ac:spMkLst>
        </pc:spChg>
        <pc:spChg chg="mod">
          <ac:chgData name="Ishikawa, Naoki (JP - AB 石川 直樹)" userId="3815063b-7914-4ce3-bb1f-0577783ee87a" providerId="ADAL" clId="{5BCD4BF6-E1C0-4EC9-9EFD-5758420246B4}" dt="2026-05-22T14:59:03.478" v="1364" actId="1076"/>
          <ac:spMkLst>
            <pc:docMk/>
            <pc:sldMk cId="2867679748" sldId="2147376618"/>
            <ac:spMk id="86" creationId="{0036896D-7D53-FF32-7A2B-53DAAE9A9B42}"/>
          </ac:spMkLst>
        </pc:spChg>
        <pc:spChg chg="mod">
          <ac:chgData name="Ishikawa, Naoki (JP - AB 石川 直樹)" userId="3815063b-7914-4ce3-bb1f-0577783ee87a" providerId="ADAL" clId="{5BCD4BF6-E1C0-4EC9-9EFD-5758420246B4}" dt="2026-05-22T14:59:03.478" v="1364" actId="1076"/>
          <ac:spMkLst>
            <pc:docMk/>
            <pc:sldMk cId="2867679748" sldId="2147376618"/>
            <ac:spMk id="87" creationId="{D767380F-9EAB-3057-D8AA-FB98A02DACA7}"/>
          </ac:spMkLst>
        </pc:spChg>
        <pc:spChg chg="mod">
          <ac:chgData name="Ishikawa, Naoki (JP - AB 石川 直樹)" userId="3815063b-7914-4ce3-bb1f-0577783ee87a" providerId="ADAL" clId="{5BCD4BF6-E1C0-4EC9-9EFD-5758420246B4}" dt="2026-05-22T14:59:03.478" v="1364" actId="1076"/>
          <ac:spMkLst>
            <pc:docMk/>
            <pc:sldMk cId="2867679748" sldId="2147376618"/>
            <ac:spMk id="88" creationId="{3B94F57F-BBD4-773C-06EE-000100F84E21}"/>
          </ac:spMkLst>
        </pc:spChg>
        <pc:graphicFrameChg chg="mod">
          <ac:chgData name="Ishikawa, Naoki (JP - AB 石川 直樹)" userId="3815063b-7914-4ce3-bb1f-0577783ee87a" providerId="ADAL" clId="{5BCD4BF6-E1C0-4EC9-9EFD-5758420246B4}" dt="2026-05-22T14:59:03.478" v="1364" actId="1076"/>
          <ac:graphicFrameMkLst>
            <pc:docMk/>
            <pc:sldMk cId="2867679748" sldId="2147376618"/>
            <ac:graphicFrameMk id="8" creationId="{FB1338E4-D85D-162B-DEE8-6A23086CA668}"/>
          </ac:graphicFrameMkLst>
        </pc:graphicFrameChg>
      </pc:sldChg>
      <pc:sldChg chg="addSp delSp modSp add mod">
        <pc:chgData name="Ishikawa, Naoki (JP - AB 石川 直樹)" userId="3815063b-7914-4ce3-bb1f-0577783ee87a" providerId="ADAL" clId="{5BCD4BF6-E1C0-4EC9-9EFD-5758420246B4}" dt="2026-05-22T15:28:15.414" v="1968"/>
        <pc:sldMkLst>
          <pc:docMk/>
          <pc:sldMk cId="2786090647" sldId="2147376621"/>
        </pc:sldMkLst>
        <pc:spChg chg="mod">
          <ac:chgData name="Ishikawa, Naoki (JP - AB 石川 直樹)" userId="3815063b-7914-4ce3-bb1f-0577783ee87a" providerId="ADAL" clId="{5BCD4BF6-E1C0-4EC9-9EFD-5758420246B4}" dt="2026-05-22T14:43:07.399" v="1125"/>
          <ac:spMkLst>
            <pc:docMk/>
            <pc:sldMk cId="2786090647" sldId="2147376621"/>
            <ac:spMk id="2" creationId="{D2075249-8AF3-6214-D18A-E13FC3104522}"/>
          </ac:spMkLst>
        </pc:spChg>
        <pc:spChg chg="mod">
          <ac:chgData name="Ishikawa, Naoki (JP - AB 石川 直樹)" userId="3815063b-7914-4ce3-bb1f-0577783ee87a" providerId="ADAL" clId="{5BCD4BF6-E1C0-4EC9-9EFD-5758420246B4}" dt="2026-05-22T14:42:10.007" v="1118" actId="552"/>
          <ac:spMkLst>
            <pc:docMk/>
            <pc:sldMk cId="2786090647" sldId="2147376621"/>
            <ac:spMk id="4" creationId="{D4E23FA1-3E5A-D724-4E7A-A415C9028091}"/>
          </ac:spMkLst>
        </pc:spChg>
        <pc:spChg chg="mod">
          <ac:chgData name="Ishikawa, Naoki (JP - AB 石川 直樹)" userId="3815063b-7914-4ce3-bb1f-0577783ee87a" providerId="ADAL" clId="{5BCD4BF6-E1C0-4EC9-9EFD-5758420246B4}" dt="2026-05-22T14:43:29.030" v="1132"/>
          <ac:spMkLst>
            <pc:docMk/>
            <pc:sldMk cId="2786090647" sldId="2147376621"/>
            <ac:spMk id="5" creationId="{97FBD8CC-8384-FF5E-E5ED-E4487C28A07D}"/>
          </ac:spMkLst>
        </pc:spChg>
        <pc:spChg chg="mod">
          <ac:chgData name="Ishikawa, Naoki (JP - AB 石川 直樹)" userId="3815063b-7914-4ce3-bb1f-0577783ee87a" providerId="ADAL" clId="{5BCD4BF6-E1C0-4EC9-9EFD-5758420246B4}" dt="2026-05-22T14:43:57.680" v="1148" actId="20577"/>
          <ac:spMkLst>
            <pc:docMk/>
            <pc:sldMk cId="2786090647" sldId="2147376621"/>
            <ac:spMk id="7" creationId="{A4F04D83-05F1-E630-62FC-A078E14FFA82}"/>
          </ac:spMkLst>
        </pc:spChg>
        <pc:spChg chg="mod">
          <ac:chgData name="Ishikawa, Naoki (JP - AB 石川 直樹)" userId="3815063b-7914-4ce3-bb1f-0577783ee87a" providerId="ADAL" clId="{5BCD4BF6-E1C0-4EC9-9EFD-5758420246B4}" dt="2026-05-22T15:28:15.414" v="1968"/>
          <ac:spMkLst>
            <pc:docMk/>
            <pc:sldMk cId="2786090647" sldId="2147376621"/>
            <ac:spMk id="8" creationId="{9D1FDD62-6E76-C4E9-7048-F1655E5A20BC}"/>
          </ac:spMkLst>
        </pc:spChg>
        <pc:spChg chg="mod">
          <ac:chgData name="Ishikawa, Naoki (JP - AB 石川 直樹)" userId="3815063b-7914-4ce3-bb1f-0577783ee87a" providerId="ADAL" clId="{5BCD4BF6-E1C0-4EC9-9EFD-5758420246B4}" dt="2026-05-22T14:44:34.093" v="1158"/>
          <ac:spMkLst>
            <pc:docMk/>
            <pc:sldMk cId="2786090647" sldId="2147376621"/>
            <ac:spMk id="9" creationId="{572697A1-C2D5-C371-9441-7C38CE3C3AB0}"/>
          </ac:spMkLst>
        </pc:spChg>
        <pc:spChg chg="mod">
          <ac:chgData name="Ishikawa, Naoki (JP - AB 石川 直樹)" userId="3815063b-7914-4ce3-bb1f-0577783ee87a" providerId="ADAL" clId="{5BCD4BF6-E1C0-4EC9-9EFD-5758420246B4}" dt="2026-05-22T14:44:05.801" v="1151"/>
          <ac:spMkLst>
            <pc:docMk/>
            <pc:sldMk cId="2786090647" sldId="2147376621"/>
            <ac:spMk id="10" creationId="{3C45024A-448E-DD83-A5E1-CE3A4617635E}"/>
          </ac:spMkLst>
        </pc:spChg>
        <pc:spChg chg="mod">
          <ac:chgData name="Ishikawa, Naoki (JP - AB 石川 直樹)" userId="3815063b-7914-4ce3-bb1f-0577783ee87a" providerId="ADAL" clId="{5BCD4BF6-E1C0-4EC9-9EFD-5758420246B4}" dt="2026-05-22T14:44:42.657" v="1161"/>
          <ac:spMkLst>
            <pc:docMk/>
            <pc:sldMk cId="2786090647" sldId="2147376621"/>
            <ac:spMk id="11" creationId="{8F21B30A-C18A-E31B-C72D-0B4A49A81C4E}"/>
          </ac:spMkLst>
        </pc:spChg>
        <pc:spChg chg="mod">
          <ac:chgData name="Ishikawa, Naoki (JP - AB 石川 直樹)" userId="3815063b-7914-4ce3-bb1f-0577783ee87a" providerId="ADAL" clId="{5BCD4BF6-E1C0-4EC9-9EFD-5758420246B4}" dt="2026-05-22T14:40:54.642" v="1111"/>
          <ac:spMkLst>
            <pc:docMk/>
            <pc:sldMk cId="2786090647" sldId="2147376621"/>
            <ac:spMk id="18" creationId="{35BC4165-ADDF-A10E-93A0-91CA4788756C}"/>
          </ac:spMkLst>
        </pc:spChg>
        <pc:spChg chg="mod">
          <ac:chgData name="Ishikawa, Naoki (JP - AB 石川 直樹)" userId="3815063b-7914-4ce3-bb1f-0577783ee87a" providerId="ADAL" clId="{5BCD4BF6-E1C0-4EC9-9EFD-5758420246B4}" dt="2026-05-22T14:41:01.592" v="1112"/>
          <ac:spMkLst>
            <pc:docMk/>
            <pc:sldMk cId="2786090647" sldId="2147376621"/>
            <ac:spMk id="19" creationId="{B91335AB-F07B-D917-5EFC-C27EE4A1346F}"/>
          </ac:spMkLst>
        </pc:spChg>
        <pc:spChg chg="mod">
          <ac:chgData name="Ishikawa, Naoki (JP - AB 石川 直樹)" userId="3815063b-7914-4ce3-bb1f-0577783ee87a" providerId="ADAL" clId="{5BCD4BF6-E1C0-4EC9-9EFD-5758420246B4}" dt="2026-05-22T14:43:15.039" v="1128"/>
          <ac:spMkLst>
            <pc:docMk/>
            <pc:sldMk cId="2786090647" sldId="2147376621"/>
            <ac:spMk id="25" creationId="{E8B5DAE6-9BE5-6832-9851-CFEC472022F9}"/>
          </ac:spMkLst>
        </pc:spChg>
        <pc:spChg chg="mod">
          <ac:chgData name="Ishikawa, Naoki (JP - AB 石川 直樹)" userId="3815063b-7914-4ce3-bb1f-0577783ee87a" providerId="ADAL" clId="{5BCD4BF6-E1C0-4EC9-9EFD-5758420246B4}" dt="2026-05-22T14:43:38.273" v="1138" actId="20577"/>
          <ac:spMkLst>
            <pc:docMk/>
            <pc:sldMk cId="2786090647" sldId="2147376621"/>
            <ac:spMk id="26" creationId="{36EC1353-A874-60DD-B0FB-FAB58EE85AC5}"/>
          </ac:spMkLst>
        </pc:spChg>
        <pc:spChg chg="mod">
          <ac:chgData name="Ishikawa, Naoki (JP - AB 石川 直樹)" userId="3815063b-7914-4ce3-bb1f-0577783ee87a" providerId="ADAL" clId="{5BCD4BF6-E1C0-4EC9-9EFD-5758420246B4}" dt="2026-05-22T14:43:49.046" v="1143" actId="20577"/>
          <ac:spMkLst>
            <pc:docMk/>
            <pc:sldMk cId="2786090647" sldId="2147376621"/>
            <ac:spMk id="27" creationId="{31A8A1BA-44E1-15EC-C6D2-C3A50D689BF6}"/>
          </ac:spMkLst>
        </pc:spChg>
        <pc:spChg chg="mod">
          <ac:chgData name="Ishikawa, Naoki (JP - AB 石川 直樹)" userId="3815063b-7914-4ce3-bb1f-0577783ee87a" providerId="ADAL" clId="{5BCD4BF6-E1C0-4EC9-9EFD-5758420246B4}" dt="2026-05-22T14:44:24.518" v="1156" actId="20577"/>
          <ac:spMkLst>
            <pc:docMk/>
            <pc:sldMk cId="2786090647" sldId="2147376621"/>
            <ac:spMk id="28" creationId="{DE123192-1DA6-4A76-4081-A8762C1BA3A3}"/>
          </ac:spMkLst>
        </pc:spChg>
      </pc:sldChg>
      <pc:sldChg chg="addSp delSp modSp add mod">
        <pc:chgData name="Ishikawa, Naoki (JP - AB 石川 直樹)" userId="3815063b-7914-4ce3-bb1f-0577783ee87a" providerId="ADAL" clId="{5BCD4BF6-E1C0-4EC9-9EFD-5758420246B4}" dt="2026-05-22T14:50:33.024" v="1318"/>
        <pc:sldMkLst>
          <pc:docMk/>
          <pc:sldMk cId="3453361086" sldId="2147376622"/>
        </pc:sldMkLst>
        <pc:spChg chg="mod">
          <ac:chgData name="Ishikawa, Naoki (JP - AB 石川 直樹)" userId="3815063b-7914-4ce3-bb1f-0577783ee87a" providerId="ADAL" clId="{5BCD4BF6-E1C0-4EC9-9EFD-5758420246B4}" dt="2026-05-22T14:45:45.731" v="1174"/>
          <ac:spMkLst>
            <pc:docMk/>
            <pc:sldMk cId="3453361086" sldId="2147376622"/>
            <ac:spMk id="2" creationId="{C9E51BDB-19A7-5129-BC78-71392C7630C8}"/>
          </ac:spMkLst>
        </pc:spChg>
        <pc:spChg chg="mod">
          <ac:chgData name="Ishikawa, Naoki (JP - AB 石川 直樹)" userId="3815063b-7914-4ce3-bb1f-0577783ee87a" providerId="ADAL" clId="{5BCD4BF6-E1C0-4EC9-9EFD-5758420246B4}" dt="2026-05-22T14:45:38.239" v="1171"/>
          <ac:spMkLst>
            <pc:docMk/>
            <pc:sldMk cId="3453361086" sldId="2147376622"/>
            <ac:spMk id="4" creationId="{CA91431E-6D37-833E-9474-E7C5F3CEE921}"/>
          </ac:spMkLst>
        </pc:spChg>
        <pc:spChg chg="mod">
          <ac:chgData name="Ishikawa, Naoki (JP - AB 石川 直樹)" userId="3815063b-7914-4ce3-bb1f-0577783ee87a" providerId="ADAL" clId="{5BCD4BF6-E1C0-4EC9-9EFD-5758420246B4}" dt="2026-05-22T14:46:09.782" v="1183"/>
          <ac:spMkLst>
            <pc:docMk/>
            <pc:sldMk cId="3453361086" sldId="2147376622"/>
            <ac:spMk id="5" creationId="{C9710D80-02E6-F1BB-5CD9-BBFCDE5DCF72}"/>
          </ac:spMkLst>
        </pc:spChg>
        <pc:spChg chg="mod">
          <ac:chgData name="Ishikawa, Naoki (JP - AB 石川 直樹)" userId="3815063b-7914-4ce3-bb1f-0577783ee87a" providerId="ADAL" clId="{5BCD4BF6-E1C0-4EC9-9EFD-5758420246B4}" dt="2026-05-22T14:49:56.626" v="1222"/>
          <ac:spMkLst>
            <pc:docMk/>
            <pc:sldMk cId="3453361086" sldId="2147376622"/>
            <ac:spMk id="7" creationId="{F59ADE0E-8A5C-64B8-1AB3-C1D07F106F68}"/>
          </ac:spMkLst>
        </pc:spChg>
        <pc:spChg chg="mod">
          <ac:chgData name="Ishikawa, Naoki (JP - AB 石川 直樹)" userId="3815063b-7914-4ce3-bb1f-0577783ee87a" providerId="ADAL" clId="{5BCD4BF6-E1C0-4EC9-9EFD-5758420246B4}" dt="2026-05-22T14:46:19.625" v="1186"/>
          <ac:spMkLst>
            <pc:docMk/>
            <pc:sldMk cId="3453361086" sldId="2147376622"/>
            <ac:spMk id="8" creationId="{F3A6476B-F9F4-2186-909C-5CF0976E4ADA}"/>
          </ac:spMkLst>
        </pc:spChg>
        <pc:spChg chg="mod">
          <ac:chgData name="Ishikawa, Naoki (JP - AB 石川 直樹)" userId="3815063b-7914-4ce3-bb1f-0577783ee87a" providerId="ADAL" clId="{5BCD4BF6-E1C0-4EC9-9EFD-5758420246B4}" dt="2026-05-22T14:50:33.024" v="1318"/>
          <ac:spMkLst>
            <pc:docMk/>
            <pc:sldMk cId="3453361086" sldId="2147376622"/>
            <ac:spMk id="9" creationId="{604ADAF4-76EE-276C-E51A-987E4CA6E6FA}"/>
          </ac:spMkLst>
        </pc:spChg>
        <pc:spChg chg="mod">
          <ac:chgData name="Ishikawa, Naoki (JP - AB 石川 直樹)" userId="3815063b-7914-4ce3-bb1f-0577783ee87a" providerId="ADAL" clId="{5BCD4BF6-E1C0-4EC9-9EFD-5758420246B4}" dt="2026-05-22T14:45:31.458" v="1169"/>
          <ac:spMkLst>
            <pc:docMk/>
            <pc:sldMk cId="3453361086" sldId="2147376622"/>
            <ac:spMk id="18" creationId="{33CD66C2-50CB-740E-7215-C0AD2FA5D3C7}"/>
          </ac:spMkLst>
        </pc:spChg>
        <pc:spChg chg="mod">
          <ac:chgData name="Ishikawa, Naoki (JP - AB 石川 直樹)" userId="3815063b-7914-4ce3-bb1f-0577783ee87a" providerId="ADAL" clId="{5BCD4BF6-E1C0-4EC9-9EFD-5758420246B4}" dt="2026-05-22T14:46:37.914" v="1189"/>
          <ac:spMkLst>
            <pc:docMk/>
            <pc:sldMk cId="3453361086" sldId="2147376622"/>
            <ac:spMk id="19" creationId="{A5D2AE20-8ABB-44F3-67F2-CAC493CE3EB4}"/>
          </ac:spMkLst>
        </pc:spChg>
        <pc:spChg chg="mod">
          <ac:chgData name="Ishikawa, Naoki (JP - AB 石川 直樹)" userId="3815063b-7914-4ce3-bb1f-0577783ee87a" providerId="ADAL" clId="{5BCD4BF6-E1C0-4EC9-9EFD-5758420246B4}" dt="2026-05-22T14:45:54.515" v="1177"/>
          <ac:spMkLst>
            <pc:docMk/>
            <pc:sldMk cId="3453361086" sldId="2147376622"/>
            <ac:spMk id="25" creationId="{C102D564-2910-EF69-E13A-DE51EF7F10F0}"/>
          </ac:spMkLst>
        </pc:spChg>
        <pc:spChg chg="mod">
          <ac:chgData name="Ishikawa, Naoki (JP - AB 石川 直樹)" userId="3815063b-7914-4ce3-bb1f-0577783ee87a" providerId="ADAL" clId="{5BCD4BF6-E1C0-4EC9-9EFD-5758420246B4}" dt="2026-05-22T14:46:02.485" v="1180"/>
          <ac:spMkLst>
            <pc:docMk/>
            <pc:sldMk cId="3453361086" sldId="2147376622"/>
            <ac:spMk id="26" creationId="{96B9275B-CB16-2739-B9A2-9C74271DA88F}"/>
          </ac:spMkLst>
        </pc:spChg>
        <pc:spChg chg="mod">
          <ac:chgData name="Ishikawa, Naoki (JP - AB 石川 直樹)" userId="3815063b-7914-4ce3-bb1f-0577783ee87a" providerId="ADAL" clId="{5BCD4BF6-E1C0-4EC9-9EFD-5758420246B4}" dt="2026-05-22T14:47:26.090" v="1190"/>
          <ac:spMkLst>
            <pc:docMk/>
            <pc:sldMk cId="3453361086" sldId="2147376622"/>
            <ac:spMk id="27" creationId="{2BFC28CE-D330-E2B6-E1D7-B72C91B6B88E}"/>
          </ac:spMkLst>
        </pc:spChg>
        <pc:spChg chg="mod">
          <ac:chgData name="Ishikawa, Naoki (JP - AB 石川 直樹)" userId="3815063b-7914-4ce3-bb1f-0577783ee87a" providerId="ADAL" clId="{5BCD4BF6-E1C0-4EC9-9EFD-5758420246B4}" dt="2026-05-22T14:47:53.087" v="1220"/>
          <ac:spMkLst>
            <pc:docMk/>
            <pc:sldMk cId="3453361086" sldId="2147376622"/>
            <ac:spMk id="28" creationId="{A6D0498A-AFD1-E727-E0DB-D2BD5A0C9E0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4952F9-4FDA-49DF-A477-03B32F8BB0CC}" type="doc">
      <dgm:prSet loTypeId="urn:microsoft.com/office/officeart/2005/8/layout/orgChart1" loCatId="hierarchy" qsTypeId="urn:microsoft.com/office/officeart/2005/8/quickstyle/simple1" qsCatId="simple" csTypeId="urn:microsoft.com/office/officeart/2005/8/colors/accent0_1" csCatId="mainScheme" phldr="1"/>
      <dgm:spPr/>
      <dgm:t>
        <a:bodyPr/>
        <a:lstStyle/>
        <a:p>
          <a:endParaRPr kumimoji="1" lang="ja-JP" altLang="en-US"/>
        </a:p>
      </dgm:t>
    </dgm:pt>
    <dgm:pt modelId="{814AC644-024E-4846-9A0F-E1051FD51FD8}">
      <dgm:prSet phldrT="[テキスト]" custT="1"/>
      <dgm:spPr/>
      <dgm:t>
        <a:bodyPr/>
        <a:lstStyle/>
        <a:p>
          <a:r>
            <a:rPr kumimoji="1" lang="ja-JP" altLang="en-US" sz="1400" dirty="0">
              <a:latin typeface="Yu Gothic UI" panose="020B0500000000000000" pitchFamily="50" charset="-128"/>
              <a:ea typeface="Yu Gothic UI" panose="020B0500000000000000" pitchFamily="50" charset="-128"/>
            </a:rPr>
            <a:t>プロジェクト実施者</a:t>
          </a:r>
          <a:r>
            <a:rPr kumimoji="1" lang="en-US" altLang="ja-JP" sz="1400" dirty="0">
              <a:latin typeface="Yu Gothic UI" panose="020B0500000000000000" pitchFamily="50" charset="-128"/>
              <a:ea typeface="Yu Gothic UI" panose="020B0500000000000000" pitchFamily="50" charset="-128"/>
            </a:rPr>
            <a:t>A</a:t>
          </a:r>
        </a:p>
        <a:p>
          <a:r>
            <a:rPr kumimoji="1" lang="ja-JP" altLang="en-US" sz="1400" dirty="0">
              <a:latin typeface="Yu Gothic UI" panose="020B0500000000000000" pitchFamily="50" charset="-128"/>
              <a:ea typeface="Yu Gothic UI" panose="020B0500000000000000" pitchFamily="50" charset="-128"/>
            </a:rPr>
            <a:t>役職・担当者名</a:t>
          </a:r>
        </a:p>
      </dgm:t>
    </dgm:pt>
    <dgm:pt modelId="{3C8FFC57-8F8C-40E1-987A-9934A043BE7B}" type="parTrans" cxnId="{B91966D0-5292-4B51-A8F3-C48A5E869D00}">
      <dgm:prSet/>
      <dgm:spPr/>
      <dgm:t>
        <a:bodyPr/>
        <a:lstStyle/>
        <a:p>
          <a:endParaRPr kumimoji="1" lang="ja-JP" altLang="en-US">
            <a:latin typeface="Meiryo UI" panose="020B0604030504040204" pitchFamily="50" charset="-128"/>
            <a:ea typeface="Meiryo UI" panose="020B0604030504040204" pitchFamily="50" charset="-128"/>
          </a:endParaRPr>
        </a:p>
      </dgm:t>
    </dgm:pt>
    <dgm:pt modelId="{AF665157-0657-4B64-AED9-978727593B88}" type="sibTrans" cxnId="{B91966D0-5292-4B51-A8F3-C48A5E869D00}">
      <dgm:prSet/>
      <dgm:spPr/>
      <dgm:t>
        <a:bodyPr/>
        <a:lstStyle/>
        <a:p>
          <a:endParaRPr kumimoji="1" lang="ja-JP" altLang="en-US">
            <a:latin typeface="Meiryo UI" panose="020B0604030504040204" pitchFamily="50" charset="-128"/>
            <a:ea typeface="Meiryo UI" panose="020B0604030504040204" pitchFamily="50" charset="-128"/>
          </a:endParaRPr>
        </a:p>
      </dgm:t>
    </dgm:pt>
    <dgm:pt modelId="{C0255189-A11D-4161-B31A-7D69543E365D}" type="asst">
      <dgm:prSet phldrT="[テキスト]" custT="1"/>
      <dgm:spPr/>
      <dgm:t>
        <a:bodyPr/>
        <a:lstStyle/>
        <a:p>
          <a:r>
            <a:rPr kumimoji="1" lang="ja-JP" altLang="en-US" sz="1400">
              <a:latin typeface="Yu Gothic UI" panose="020B0500000000000000" pitchFamily="50" charset="-128"/>
              <a:ea typeface="Yu Gothic UI" panose="020B0500000000000000" pitchFamily="50" charset="-128"/>
            </a:rPr>
            <a:t>プロジェクト実施者</a:t>
          </a:r>
          <a:r>
            <a:rPr kumimoji="1" lang="en-US" altLang="ja-JP" sz="1400" b="0">
              <a:latin typeface="Yu Gothic UI" panose="020B0500000000000000" pitchFamily="50" charset="-128"/>
              <a:ea typeface="Yu Gothic UI" panose="020B0500000000000000" pitchFamily="50" charset="-128"/>
            </a:rPr>
            <a:t>B</a:t>
          </a:r>
        </a:p>
        <a:p>
          <a:r>
            <a:rPr kumimoji="1" lang="ja-JP" altLang="en-US" sz="1400">
              <a:latin typeface="Yu Gothic UI" panose="020B0500000000000000" pitchFamily="50" charset="-128"/>
              <a:ea typeface="Yu Gothic UI" panose="020B0500000000000000" pitchFamily="50" charset="-128"/>
            </a:rPr>
            <a:t>役職・担当者名</a:t>
          </a:r>
        </a:p>
      </dgm:t>
    </dgm:pt>
    <dgm:pt modelId="{27AF4B55-88AF-491F-B1CC-13C13FFF308C}" type="parTrans" cxnId="{72B01378-42D7-46EF-93C8-9028F643F50E}">
      <dgm:prSet/>
      <dgm:spPr/>
      <dgm:t>
        <a:bodyPr/>
        <a:lstStyle/>
        <a:p>
          <a:endParaRPr kumimoji="1" lang="ja-JP" altLang="en-US">
            <a:latin typeface="Meiryo UI" panose="020B0604030504040204" pitchFamily="50" charset="-128"/>
            <a:ea typeface="Meiryo UI" panose="020B0604030504040204" pitchFamily="50" charset="-128"/>
          </a:endParaRPr>
        </a:p>
      </dgm:t>
    </dgm:pt>
    <dgm:pt modelId="{8D1DC178-928B-44C3-8784-57E48B103DA5}" type="sibTrans" cxnId="{72B01378-42D7-46EF-93C8-9028F643F50E}">
      <dgm:prSet/>
      <dgm:spPr/>
      <dgm:t>
        <a:bodyPr/>
        <a:lstStyle/>
        <a:p>
          <a:endParaRPr kumimoji="1" lang="ja-JP" altLang="en-US">
            <a:latin typeface="Meiryo UI" panose="020B0604030504040204" pitchFamily="50" charset="-128"/>
            <a:ea typeface="Meiryo UI" panose="020B0604030504040204" pitchFamily="50" charset="-128"/>
          </a:endParaRPr>
        </a:p>
      </dgm:t>
    </dgm:pt>
    <dgm:pt modelId="{9DAACE8C-850F-4AD9-8A6D-3C099DC4BFB6}">
      <dgm:prSet phldrT="[テキスト]" custT="1"/>
      <dgm:spPr/>
      <dgm:t>
        <a:bodyPr/>
        <a:lstStyle/>
        <a:p>
          <a:r>
            <a:rPr kumimoji="1" lang="ja-JP" altLang="en-US" sz="1400" dirty="0">
              <a:latin typeface="Yu Gothic UI" panose="020B0500000000000000" pitchFamily="50" charset="-128"/>
              <a:ea typeface="Yu Gothic UI" panose="020B0500000000000000" pitchFamily="50" charset="-128"/>
            </a:rPr>
            <a:t>プロジェクト実施者</a:t>
          </a:r>
          <a:r>
            <a:rPr kumimoji="1" lang="en-US" altLang="ja-JP" sz="1400" dirty="0">
              <a:latin typeface="Yu Gothic UI" panose="020B0500000000000000" pitchFamily="50" charset="-128"/>
              <a:ea typeface="Yu Gothic UI" panose="020B0500000000000000" pitchFamily="50" charset="-128"/>
            </a:rPr>
            <a:t>C</a:t>
          </a:r>
        </a:p>
        <a:p>
          <a:r>
            <a:rPr kumimoji="1" lang="ja-JP" altLang="en-US" sz="1400" dirty="0">
              <a:latin typeface="Yu Gothic UI" panose="020B0500000000000000" pitchFamily="50" charset="-128"/>
              <a:ea typeface="Yu Gothic UI" panose="020B0500000000000000" pitchFamily="50" charset="-128"/>
            </a:rPr>
            <a:t>役職・担当者名</a:t>
          </a:r>
        </a:p>
      </dgm:t>
    </dgm:pt>
    <dgm:pt modelId="{C84B75A0-8370-4033-996D-4D5D3FDE88DF}" type="parTrans" cxnId="{CF80E7FC-9349-4D44-B8CB-133E0C2E8B18}">
      <dgm:prSet/>
      <dgm:spPr/>
      <dgm:t>
        <a:bodyPr/>
        <a:lstStyle/>
        <a:p>
          <a:endParaRPr kumimoji="1" lang="ja-JP" altLang="en-US">
            <a:latin typeface="Meiryo UI" panose="020B0604030504040204" pitchFamily="50" charset="-128"/>
            <a:ea typeface="Meiryo UI" panose="020B0604030504040204" pitchFamily="50" charset="-128"/>
          </a:endParaRPr>
        </a:p>
      </dgm:t>
    </dgm:pt>
    <dgm:pt modelId="{19CFB746-D723-4B3B-8650-6F755BD1DD6D}" type="sibTrans" cxnId="{CF80E7FC-9349-4D44-B8CB-133E0C2E8B18}">
      <dgm:prSet/>
      <dgm:spPr/>
      <dgm:t>
        <a:bodyPr/>
        <a:lstStyle/>
        <a:p>
          <a:endParaRPr kumimoji="1" lang="ja-JP" altLang="en-US">
            <a:latin typeface="Meiryo UI" panose="020B0604030504040204" pitchFamily="50" charset="-128"/>
            <a:ea typeface="Meiryo UI" panose="020B0604030504040204" pitchFamily="50" charset="-128"/>
          </a:endParaRPr>
        </a:p>
      </dgm:t>
    </dgm:pt>
    <dgm:pt modelId="{CA985F22-486C-44A8-B8E6-FEEB7EA51371}">
      <dgm:prSet phldrT="[テキスト]" custT="1"/>
      <dgm:spPr/>
      <dgm:t>
        <a:bodyPr/>
        <a:lstStyle/>
        <a:p>
          <a:r>
            <a:rPr kumimoji="1" lang="ja-JP" altLang="en-US" sz="1400">
              <a:latin typeface="Yu Gothic UI" panose="020B0500000000000000" pitchFamily="50" charset="-128"/>
              <a:ea typeface="Yu Gothic UI" panose="020B0500000000000000" pitchFamily="50" charset="-128"/>
            </a:rPr>
            <a:t>プロジェクト実施者</a:t>
          </a:r>
          <a:r>
            <a:rPr kumimoji="1" lang="en-US" altLang="ja-JP" sz="1400">
              <a:latin typeface="Yu Gothic UI" panose="020B0500000000000000" pitchFamily="50" charset="-128"/>
              <a:ea typeface="Yu Gothic UI" panose="020B0500000000000000" pitchFamily="50" charset="-128"/>
            </a:rPr>
            <a:t>D</a:t>
          </a:r>
        </a:p>
        <a:p>
          <a:r>
            <a:rPr kumimoji="1" lang="ja-JP" altLang="en-US" sz="1400">
              <a:latin typeface="Yu Gothic UI" panose="020B0500000000000000" pitchFamily="50" charset="-128"/>
              <a:ea typeface="Yu Gothic UI" panose="020B0500000000000000" pitchFamily="50" charset="-128"/>
            </a:rPr>
            <a:t>役職・担当者名</a:t>
          </a:r>
        </a:p>
      </dgm:t>
    </dgm:pt>
    <dgm:pt modelId="{BBBFE8DF-3B0A-4953-9744-5148BED4FF3B}" type="parTrans" cxnId="{2D8D32D4-A2DC-48E7-AE8B-51CEFDCF6E8C}">
      <dgm:prSet/>
      <dgm:spPr/>
      <dgm:t>
        <a:bodyPr/>
        <a:lstStyle/>
        <a:p>
          <a:endParaRPr kumimoji="1" lang="ja-JP" altLang="en-US">
            <a:latin typeface="Meiryo UI" panose="020B0604030504040204" pitchFamily="50" charset="-128"/>
            <a:ea typeface="Meiryo UI" panose="020B0604030504040204" pitchFamily="50" charset="-128"/>
          </a:endParaRPr>
        </a:p>
      </dgm:t>
    </dgm:pt>
    <dgm:pt modelId="{00BF2031-C79A-4B59-A7F1-88C9358B1354}" type="sibTrans" cxnId="{2D8D32D4-A2DC-48E7-AE8B-51CEFDCF6E8C}">
      <dgm:prSet/>
      <dgm:spPr/>
      <dgm:t>
        <a:bodyPr/>
        <a:lstStyle/>
        <a:p>
          <a:endParaRPr kumimoji="1" lang="ja-JP" altLang="en-US">
            <a:latin typeface="Meiryo UI" panose="020B0604030504040204" pitchFamily="50" charset="-128"/>
            <a:ea typeface="Meiryo UI" panose="020B0604030504040204" pitchFamily="50" charset="-128"/>
          </a:endParaRPr>
        </a:p>
      </dgm:t>
    </dgm:pt>
    <dgm:pt modelId="{0A3AFAB5-82E8-4104-9BA9-BFDED276AEC7}">
      <dgm:prSet phldrT="[テキスト]" custT="1"/>
      <dgm:spPr/>
      <dgm:t>
        <a:bodyPr/>
        <a:lstStyle/>
        <a:p>
          <a:r>
            <a:rPr kumimoji="1" lang="ja-JP" altLang="en-US" sz="1400" dirty="0">
              <a:latin typeface="Yu Gothic UI" panose="020B0500000000000000" pitchFamily="50" charset="-128"/>
              <a:ea typeface="Yu Gothic UI" panose="020B0500000000000000" pitchFamily="50" charset="-128"/>
            </a:rPr>
            <a:t>プロジェクト実施者</a:t>
          </a:r>
          <a:r>
            <a:rPr kumimoji="1" lang="en-US" altLang="ja-JP" sz="1400" dirty="0">
              <a:latin typeface="Yu Gothic UI" panose="020B0500000000000000" pitchFamily="50" charset="-128"/>
              <a:ea typeface="Yu Gothic UI" panose="020B0500000000000000" pitchFamily="50" charset="-128"/>
            </a:rPr>
            <a:t>E</a:t>
          </a:r>
        </a:p>
        <a:p>
          <a:r>
            <a:rPr kumimoji="1" lang="ja-JP" altLang="en-US" sz="1400" dirty="0">
              <a:latin typeface="Yu Gothic UI" panose="020B0500000000000000" pitchFamily="50" charset="-128"/>
              <a:ea typeface="Yu Gothic UI" panose="020B0500000000000000" pitchFamily="50" charset="-128"/>
            </a:rPr>
            <a:t>役職・担当者名</a:t>
          </a:r>
        </a:p>
      </dgm:t>
    </dgm:pt>
    <dgm:pt modelId="{1E46CC45-3899-4892-B380-B6442A47A035}" type="parTrans" cxnId="{4399DE1C-91F2-41DA-962C-AA6959786ABE}">
      <dgm:prSet/>
      <dgm:spPr/>
      <dgm:t>
        <a:bodyPr/>
        <a:lstStyle/>
        <a:p>
          <a:endParaRPr kumimoji="1" lang="ja-JP" altLang="en-US">
            <a:latin typeface="Meiryo UI" panose="020B0604030504040204" pitchFamily="50" charset="-128"/>
            <a:ea typeface="Meiryo UI" panose="020B0604030504040204" pitchFamily="50" charset="-128"/>
          </a:endParaRPr>
        </a:p>
      </dgm:t>
    </dgm:pt>
    <dgm:pt modelId="{20899233-EC5C-4B67-88C8-08BF76490DCB}" type="sibTrans" cxnId="{4399DE1C-91F2-41DA-962C-AA6959786ABE}">
      <dgm:prSet/>
      <dgm:spPr/>
      <dgm:t>
        <a:bodyPr/>
        <a:lstStyle/>
        <a:p>
          <a:endParaRPr kumimoji="1" lang="ja-JP" altLang="en-US">
            <a:latin typeface="Meiryo UI" panose="020B0604030504040204" pitchFamily="50" charset="-128"/>
            <a:ea typeface="Meiryo UI" panose="020B0604030504040204" pitchFamily="50" charset="-128"/>
          </a:endParaRPr>
        </a:p>
      </dgm:t>
    </dgm:pt>
    <dgm:pt modelId="{24B978A4-51E6-4113-BD43-7C14A634D09B}" type="pres">
      <dgm:prSet presAssocID="{894952F9-4FDA-49DF-A477-03B32F8BB0CC}" presName="hierChild1" presStyleCnt="0">
        <dgm:presLayoutVars>
          <dgm:orgChart val="1"/>
          <dgm:chPref val="1"/>
          <dgm:dir/>
          <dgm:animOne val="branch"/>
          <dgm:animLvl val="lvl"/>
          <dgm:resizeHandles/>
        </dgm:presLayoutVars>
      </dgm:prSet>
      <dgm:spPr/>
    </dgm:pt>
    <dgm:pt modelId="{0E5D3183-6045-44E9-A435-52FB61F776FD}" type="pres">
      <dgm:prSet presAssocID="{814AC644-024E-4846-9A0F-E1051FD51FD8}" presName="hierRoot1" presStyleCnt="0">
        <dgm:presLayoutVars>
          <dgm:hierBranch val="init"/>
        </dgm:presLayoutVars>
      </dgm:prSet>
      <dgm:spPr/>
    </dgm:pt>
    <dgm:pt modelId="{D6CA05CC-1223-4F63-8713-B59E3735EA42}" type="pres">
      <dgm:prSet presAssocID="{814AC644-024E-4846-9A0F-E1051FD51FD8}" presName="rootComposite1" presStyleCnt="0"/>
      <dgm:spPr/>
    </dgm:pt>
    <dgm:pt modelId="{203DEB87-A2CA-4717-8F75-A024A1DF39B8}" type="pres">
      <dgm:prSet presAssocID="{814AC644-024E-4846-9A0F-E1051FD51FD8}" presName="rootText1" presStyleLbl="node0" presStyleIdx="0" presStyleCnt="1">
        <dgm:presLayoutVars>
          <dgm:chPref val="3"/>
        </dgm:presLayoutVars>
      </dgm:prSet>
      <dgm:spPr/>
    </dgm:pt>
    <dgm:pt modelId="{AAD11A2B-544D-4308-A8F7-96D49448B9FE}" type="pres">
      <dgm:prSet presAssocID="{814AC644-024E-4846-9A0F-E1051FD51FD8}" presName="rootConnector1" presStyleLbl="node1" presStyleIdx="0" presStyleCnt="0"/>
      <dgm:spPr/>
    </dgm:pt>
    <dgm:pt modelId="{6244FF6D-6B44-4CE4-96FC-393708F85C96}" type="pres">
      <dgm:prSet presAssocID="{814AC644-024E-4846-9A0F-E1051FD51FD8}" presName="hierChild2" presStyleCnt="0"/>
      <dgm:spPr/>
    </dgm:pt>
    <dgm:pt modelId="{93FF151E-B20E-40D8-B9D6-E6411BB17B57}" type="pres">
      <dgm:prSet presAssocID="{C84B75A0-8370-4033-996D-4D5D3FDE88DF}" presName="Name37" presStyleLbl="parChTrans1D2" presStyleIdx="0" presStyleCnt="4"/>
      <dgm:spPr/>
    </dgm:pt>
    <dgm:pt modelId="{D524396E-CA6B-47BF-8944-1C50D2CB7447}" type="pres">
      <dgm:prSet presAssocID="{9DAACE8C-850F-4AD9-8A6D-3C099DC4BFB6}" presName="hierRoot2" presStyleCnt="0">
        <dgm:presLayoutVars>
          <dgm:hierBranch val="init"/>
        </dgm:presLayoutVars>
      </dgm:prSet>
      <dgm:spPr/>
    </dgm:pt>
    <dgm:pt modelId="{C37B2EF6-E0C5-4F1A-B159-CF60F6906EE9}" type="pres">
      <dgm:prSet presAssocID="{9DAACE8C-850F-4AD9-8A6D-3C099DC4BFB6}" presName="rootComposite" presStyleCnt="0"/>
      <dgm:spPr/>
    </dgm:pt>
    <dgm:pt modelId="{3550FD56-7962-4B03-A1F4-EB892B6A0FAA}" type="pres">
      <dgm:prSet presAssocID="{9DAACE8C-850F-4AD9-8A6D-3C099DC4BFB6}" presName="rootText" presStyleLbl="node2" presStyleIdx="0" presStyleCnt="3">
        <dgm:presLayoutVars>
          <dgm:chPref val="3"/>
        </dgm:presLayoutVars>
      </dgm:prSet>
      <dgm:spPr/>
    </dgm:pt>
    <dgm:pt modelId="{F9DB3BE9-447C-4ABE-B70E-6BFE95522640}" type="pres">
      <dgm:prSet presAssocID="{9DAACE8C-850F-4AD9-8A6D-3C099DC4BFB6}" presName="rootConnector" presStyleLbl="node2" presStyleIdx="0" presStyleCnt="3"/>
      <dgm:spPr/>
    </dgm:pt>
    <dgm:pt modelId="{EBEDC46F-88A5-43CC-ADB6-0FF283894858}" type="pres">
      <dgm:prSet presAssocID="{9DAACE8C-850F-4AD9-8A6D-3C099DC4BFB6}" presName="hierChild4" presStyleCnt="0"/>
      <dgm:spPr/>
    </dgm:pt>
    <dgm:pt modelId="{BECEC253-F647-4BA9-B0CE-43D34ACCAD27}" type="pres">
      <dgm:prSet presAssocID="{9DAACE8C-850F-4AD9-8A6D-3C099DC4BFB6}" presName="hierChild5" presStyleCnt="0"/>
      <dgm:spPr/>
    </dgm:pt>
    <dgm:pt modelId="{94610DE4-AE20-4A79-82CB-DF3FE95D4D72}" type="pres">
      <dgm:prSet presAssocID="{BBBFE8DF-3B0A-4953-9744-5148BED4FF3B}" presName="Name37" presStyleLbl="parChTrans1D2" presStyleIdx="1" presStyleCnt="4"/>
      <dgm:spPr/>
    </dgm:pt>
    <dgm:pt modelId="{64858718-0C34-4973-8D0E-828927BD1D69}" type="pres">
      <dgm:prSet presAssocID="{CA985F22-486C-44A8-B8E6-FEEB7EA51371}" presName="hierRoot2" presStyleCnt="0">
        <dgm:presLayoutVars>
          <dgm:hierBranch val="init"/>
        </dgm:presLayoutVars>
      </dgm:prSet>
      <dgm:spPr/>
    </dgm:pt>
    <dgm:pt modelId="{0B9906A5-C5B4-4193-A49F-1CE181E45EBA}" type="pres">
      <dgm:prSet presAssocID="{CA985F22-486C-44A8-B8E6-FEEB7EA51371}" presName="rootComposite" presStyleCnt="0"/>
      <dgm:spPr/>
    </dgm:pt>
    <dgm:pt modelId="{A2F6FA2A-00E0-48D8-BDD2-9DE39E54FCDF}" type="pres">
      <dgm:prSet presAssocID="{CA985F22-486C-44A8-B8E6-FEEB7EA51371}" presName="rootText" presStyleLbl="node2" presStyleIdx="1" presStyleCnt="3">
        <dgm:presLayoutVars>
          <dgm:chPref val="3"/>
        </dgm:presLayoutVars>
      </dgm:prSet>
      <dgm:spPr/>
    </dgm:pt>
    <dgm:pt modelId="{FD053F65-5461-4611-A476-69996C6C6596}" type="pres">
      <dgm:prSet presAssocID="{CA985F22-486C-44A8-B8E6-FEEB7EA51371}" presName="rootConnector" presStyleLbl="node2" presStyleIdx="1" presStyleCnt="3"/>
      <dgm:spPr/>
    </dgm:pt>
    <dgm:pt modelId="{C93E04FC-E973-4A12-9BA2-BB6E8DCA3254}" type="pres">
      <dgm:prSet presAssocID="{CA985F22-486C-44A8-B8E6-FEEB7EA51371}" presName="hierChild4" presStyleCnt="0"/>
      <dgm:spPr/>
    </dgm:pt>
    <dgm:pt modelId="{4FB7E2A7-221B-4F73-8D7E-C35524069FDD}" type="pres">
      <dgm:prSet presAssocID="{CA985F22-486C-44A8-B8E6-FEEB7EA51371}" presName="hierChild5" presStyleCnt="0"/>
      <dgm:spPr/>
    </dgm:pt>
    <dgm:pt modelId="{3BDBAD31-9653-4B69-A9AC-C97753620DB0}" type="pres">
      <dgm:prSet presAssocID="{1E46CC45-3899-4892-B380-B6442A47A035}" presName="Name37" presStyleLbl="parChTrans1D2" presStyleIdx="2" presStyleCnt="4"/>
      <dgm:spPr/>
    </dgm:pt>
    <dgm:pt modelId="{137DFA70-EBEA-4663-9D0E-EA48EF73A2CC}" type="pres">
      <dgm:prSet presAssocID="{0A3AFAB5-82E8-4104-9BA9-BFDED276AEC7}" presName="hierRoot2" presStyleCnt="0">
        <dgm:presLayoutVars>
          <dgm:hierBranch val="init"/>
        </dgm:presLayoutVars>
      </dgm:prSet>
      <dgm:spPr/>
    </dgm:pt>
    <dgm:pt modelId="{3D241E88-322D-4732-97C3-F5A0D521E595}" type="pres">
      <dgm:prSet presAssocID="{0A3AFAB5-82E8-4104-9BA9-BFDED276AEC7}" presName="rootComposite" presStyleCnt="0"/>
      <dgm:spPr/>
    </dgm:pt>
    <dgm:pt modelId="{0BBFB01D-E242-4703-8BD6-0CD852653B55}" type="pres">
      <dgm:prSet presAssocID="{0A3AFAB5-82E8-4104-9BA9-BFDED276AEC7}" presName="rootText" presStyleLbl="node2" presStyleIdx="2" presStyleCnt="3">
        <dgm:presLayoutVars>
          <dgm:chPref val="3"/>
        </dgm:presLayoutVars>
      </dgm:prSet>
      <dgm:spPr/>
    </dgm:pt>
    <dgm:pt modelId="{923DC4B9-0F5C-4B7D-A01A-EE9F85A6B96A}" type="pres">
      <dgm:prSet presAssocID="{0A3AFAB5-82E8-4104-9BA9-BFDED276AEC7}" presName="rootConnector" presStyleLbl="node2" presStyleIdx="2" presStyleCnt="3"/>
      <dgm:spPr/>
    </dgm:pt>
    <dgm:pt modelId="{6BC8B5B3-F275-4ECD-AE81-7D1DCCE17D0F}" type="pres">
      <dgm:prSet presAssocID="{0A3AFAB5-82E8-4104-9BA9-BFDED276AEC7}" presName="hierChild4" presStyleCnt="0"/>
      <dgm:spPr/>
    </dgm:pt>
    <dgm:pt modelId="{1EB43F26-549D-406A-AC95-0BB4A8E89AB3}" type="pres">
      <dgm:prSet presAssocID="{0A3AFAB5-82E8-4104-9BA9-BFDED276AEC7}" presName="hierChild5" presStyleCnt="0"/>
      <dgm:spPr/>
    </dgm:pt>
    <dgm:pt modelId="{1E59D238-89FA-432F-9786-3351630CB31D}" type="pres">
      <dgm:prSet presAssocID="{814AC644-024E-4846-9A0F-E1051FD51FD8}" presName="hierChild3" presStyleCnt="0"/>
      <dgm:spPr/>
    </dgm:pt>
    <dgm:pt modelId="{7C186B55-54DB-4C3D-9877-4BF227B58CD2}" type="pres">
      <dgm:prSet presAssocID="{27AF4B55-88AF-491F-B1CC-13C13FFF308C}" presName="Name111" presStyleLbl="parChTrans1D2" presStyleIdx="3" presStyleCnt="4"/>
      <dgm:spPr/>
    </dgm:pt>
    <dgm:pt modelId="{92DAF866-D6D6-47F4-A6C6-0426F4CE4A61}" type="pres">
      <dgm:prSet presAssocID="{C0255189-A11D-4161-B31A-7D69543E365D}" presName="hierRoot3" presStyleCnt="0">
        <dgm:presLayoutVars>
          <dgm:hierBranch val="init"/>
        </dgm:presLayoutVars>
      </dgm:prSet>
      <dgm:spPr/>
    </dgm:pt>
    <dgm:pt modelId="{F6C8E4C4-911F-41E8-BC99-CE79E977BC16}" type="pres">
      <dgm:prSet presAssocID="{C0255189-A11D-4161-B31A-7D69543E365D}" presName="rootComposite3" presStyleCnt="0"/>
      <dgm:spPr/>
    </dgm:pt>
    <dgm:pt modelId="{47A7A5DC-AAC4-4E4D-966E-AC9BB6D9118D}" type="pres">
      <dgm:prSet presAssocID="{C0255189-A11D-4161-B31A-7D69543E365D}" presName="rootText3" presStyleLbl="asst1" presStyleIdx="0" presStyleCnt="1">
        <dgm:presLayoutVars>
          <dgm:chPref val="3"/>
        </dgm:presLayoutVars>
      </dgm:prSet>
      <dgm:spPr/>
    </dgm:pt>
    <dgm:pt modelId="{0853FA54-1D6D-4FCC-A8CD-2437482CFC3E}" type="pres">
      <dgm:prSet presAssocID="{C0255189-A11D-4161-B31A-7D69543E365D}" presName="rootConnector3" presStyleLbl="asst1" presStyleIdx="0" presStyleCnt="1"/>
      <dgm:spPr/>
    </dgm:pt>
    <dgm:pt modelId="{4ED20AC3-6E6F-4BEF-B244-ADD10A942D3F}" type="pres">
      <dgm:prSet presAssocID="{C0255189-A11D-4161-B31A-7D69543E365D}" presName="hierChild6" presStyleCnt="0"/>
      <dgm:spPr/>
    </dgm:pt>
    <dgm:pt modelId="{BBCA5F6B-6F43-4D11-90D8-D71C4A6E913B}" type="pres">
      <dgm:prSet presAssocID="{C0255189-A11D-4161-B31A-7D69543E365D}" presName="hierChild7" presStyleCnt="0"/>
      <dgm:spPr/>
    </dgm:pt>
  </dgm:ptLst>
  <dgm:cxnLst>
    <dgm:cxn modelId="{0999D511-0042-4E79-837F-411DE11B6CBE}" type="presOf" srcId="{814AC644-024E-4846-9A0F-E1051FD51FD8}" destId="{203DEB87-A2CA-4717-8F75-A024A1DF39B8}" srcOrd="0" destOrd="0" presId="urn:microsoft.com/office/officeart/2005/8/layout/orgChart1"/>
    <dgm:cxn modelId="{4399DE1C-91F2-41DA-962C-AA6959786ABE}" srcId="{814AC644-024E-4846-9A0F-E1051FD51FD8}" destId="{0A3AFAB5-82E8-4104-9BA9-BFDED276AEC7}" srcOrd="3" destOrd="0" parTransId="{1E46CC45-3899-4892-B380-B6442A47A035}" sibTransId="{20899233-EC5C-4B67-88C8-08BF76490DCB}"/>
    <dgm:cxn modelId="{FFCF1A20-F2BD-4258-A370-4693AA43B408}" type="presOf" srcId="{BBBFE8DF-3B0A-4953-9744-5148BED4FF3B}" destId="{94610DE4-AE20-4A79-82CB-DF3FE95D4D72}" srcOrd="0" destOrd="0" presId="urn:microsoft.com/office/officeart/2005/8/layout/orgChart1"/>
    <dgm:cxn modelId="{45D25643-C22C-42D5-8324-018021A9DC0A}" type="presOf" srcId="{CA985F22-486C-44A8-B8E6-FEEB7EA51371}" destId="{FD053F65-5461-4611-A476-69996C6C6596}" srcOrd="1" destOrd="0" presId="urn:microsoft.com/office/officeart/2005/8/layout/orgChart1"/>
    <dgm:cxn modelId="{33B79945-AD7C-44B4-874B-6549188EF3A1}" type="presOf" srcId="{C0255189-A11D-4161-B31A-7D69543E365D}" destId="{0853FA54-1D6D-4FCC-A8CD-2437482CFC3E}" srcOrd="1" destOrd="0" presId="urn:microsoft.com/office/officeart/2005/8/layout/orgChart1"/>
    <dgm:cxn modelId="{C4F10A6E-6A22-4B44-A474-A657434FCB6A}" type="presOf" srcId="{27AF4B55-88AF-491F-B1CC-13C13FFF308C}" destId="{7C186B55-54DB-4C3D-9877-4BF227B58CD2}" srcOrd="0" destOrd="0" presId="urn:microsoft.com/office/officeart/2005/8/layout/orgChart1"/>
    <dgm:cxn modelId="{A0E5F277-97EF-4AA5-BD4C-9637258E749F}" type="presOf" srcId="{C84B75A0-8370-4033-996D-4D5D3FDE88DF}" destId="{93FF151E-B20E-40D8-B9D6-E6411BB17B57}" srcOrd="0" destOrd="0" presId="urn:microsoft.com/office/officeart/2005/8/layout/orgChart1"/>
    <dgm:cxn modelId="{72B01378-42D7-46EF-93C8-9028F643F50E}" srcId="{814AC644-024E-4846-9A0F-E1051FD51FD8}" destId="{C0255189-A11D-4161-B31A-7D69543E365D}" srcOrd="0" destOrd="0" parTransId="{27AF4B55-88AF-491F-B1CC-13C13FFF308C}" sibTransId="{8D1DC178-928B-44C3-8784-57E48B103DA5}"/>
    <dgm:cxn modelId="{FBF22B7A-DAB0-4935-8BFE-EE3645648CBF}" type="presOf" srcId="{0A3AFAB5-82E8-4104-9BA9-BFDED276AEC7}" destId="{0BBFB01D-E242-4703-8BD6-0CD852653B55}" srcOrd="0" destOrd="0" presId="urn:microsoft.com/office/officeart/2005/8/layout/orgChart1"/>
    <dgm:cxn modelId="{1FEB4A7B-F3AB-4BF2-9F33-E23D00228E48}" type="presOf" srcId="{CA985F22-486C-44A8-B8E6-FEEB7EA51371}" destId="{A2F6FA2A-00E0-48D8-BDD2-9DE39E54FCDF}" srcOrd="0" destOrd="0" presId="urn:microsoft.com/office/officeart/2005/8/layout/orgChart1"/>
    <dgm:cxn modelId="{E8668E7D-6B6F-40FF-829F-607955939A25}" type="presOf" srcId="{0A3AFAB5-82E8-4104-9BA9-BFDED276AEC7}" destId="{923DC4B9-0F5C-4B7D-A01A-EE9F85A6B96A}" srcOrd="1" destOrd="0" presId="urn:microsoft.com/office/officeart/2005/8/layout/orgChart1"/>
    <dgm:cxn modelId="{EFF1BA93-9D1E-4D98-83BC-1550F311DD5B}" type="presOf" srcId="{9DAACE8C-850F-4AD9-8A6D-3C099DC4BFB6}" destId="{F9DB3BE9-447C-4ABE-B70E-6BFE95522640}" srcOrd="1" destOrd="0" presId="urn:microsoft.com/office/officeart/2005/8/layout/orgChart1"/>
    <dgm:cxn modelId="{7EC6C294-A50B-4F74-AC5B-811C5E491F64}" type="presOf" srcId="{1E46CC45-3899-4892-B380-B6442A47A035}" destId="{3BDBAD31-9653-4B69-A9AC-C97753620DB0}" srcOrd="0" destOrd="0" presId="urn:microsoft.com/office/officeart/2005/8/layout/orgChart1"/>
    <dgm:cxn modelId="{69ED34BE-A731-4EDC-8E67-C13E97EDE8AE}" type="presOf" srcId="{814AC644-024E-4846-9A0F-E1051FD51FD8}" destId="{AAD11A2B-544D-4308-A8F7-96D49448B9FE}" srcOrd="1" destOrd="0" presId="urn:microsoft.com/office/officeart/2005/8/layout/orgChart1"/>
    <dgm:cxn modelId="{B91966D0-5292-4B51-A8F3-C48A5E869D00}" srcId="{894952F9-4FDA-49DF-A477-03B32F8BB0CC}" destId="{814AC644-024E-4846-9A0F-E1051FD51FD8}" srcOrd="0" destOrd="0" parTransId="{3C8FFC57-8F8C-40E1-987A-9934A043BE7B}" sibTransId="{AF665157-0657-4B64-AED9-978727593B88}"/>
    <dgm:cxn modelId="{2D8D32D4-A2DC-48E7-AE8B-51CEFDCF6E8C}" srcId="{814AC644-024E-4846-9A0F-E1051FD51FD8}" destId="{CA985F22-486C-44A8-B8E6-FEEB7EA51371}" srcOrd="2" destOrd="0" parTransId="{BBBFE8DF-3B0A-4953-9744-5148BED4FF3B}" sibTransId="{00BF2031-C79A-4B59-A7F1-88C9358B1354}"/>
    <dgm:cxn modelId="{E6F46ADA-726D-4839-BD3D-B71D35B511B7}" type="presOf" srcId="{C0255189-A11D-4161-B31A-7D69543E365D}" destId="{47A7A5DC-AAC4-4E4D-966E-AC9BB6D9118D}" srcOrd="0" destOrd="0" presId="urn:microsoft.com/office/officeart/2005/8/layout/orgChart1"/>
    <dgm:cxn modelId="{147E72E1-9564-4214-B6FA-19A6AEF0D0D7}" type="presOf" srcId="{894952F9-4FDA-49DF-A477-03B32F8BB0CC}" destId="{24B978A4-51E6-4113-BD43-7C14A634D09B}" srcOrd="0" destOrd="0" presId="urn:microsoft.com/office/officeart/2005/8/layout/orgChart1"/>
    <dgm:cxn modelId="{4E1CA2E1-97E1-4CDE-90FA-F7CD35FD2AFD}" type="presOf" srcId="{9DAACE8C-850F-4AD9-8A6D-3C099DC4BFB6}" destId="{3550FD56-7962-4B03-A1F4-EB892B6A0FAA}" srcOrd="0" destOrd="0" presId="urn:microsoft.com/office/officeart/2005/8/layout/orgChart1"/>
    <dgm:cxn modelId="{CF80E7FC-9349-4D44-B8CB-133E0C2E8B18}" srcId="{814AC644-024E-4846-9A0F-E1051FD51FD8}" destId="{9DAACE8C-850F-4AD9-8A6D-3C099DC4BFB6}" srcOrd="1" destOrd="0" parTransId="{C84B75A0-8370-4033-996D-4D5D3FDE88DF}" sibTransId="{19CFB746-D723-4B3B-8650-6F755BD1DD6D}"/>
    <dgm:cxn modelId="{25B13755-A5DC-4F50-A210-7F776830D77E}" type="presParOf" srcId="{24B978A4-51E6-4113-BD43-7C14A634D09B}" destId="{0E5D3183-6045-44E9-A435-52FB61F776FD}" srcOrd="0" destOrd="0" presId="urn:microsoft.com/office/officeart/2005/8/layout/orgChart1"/>
    <dgm:cxn modelId="{AC1D94F5-81AE-4425-9524-0A1886562B17}" type="presParOf" srcId="{0E5D3183-6045-44E9-A435-52FB61F776FD}" destId="{D6CA05CC-1223-4F63-8713-B59E3735EA42}" srcOrd="0" destOrd="0" presId="urn:microsoft.com/office/officeart/2005/8/layout/orgChart1"/>
    <dgm:cxn modelId="{1597FA9D-C63E-42CC-84F1-BE33EE65B394}" type="presParOf" srcId="{D6CA05CC-1223-4F63-8713-B59E3735EA42}" destId="{203DEB87-A2CA-4717-8F75-A024A1DF39B8}" srcOrd="0" destOrd="0" presId="urn:microsoft.com/office/officeart/2005/8/layout/orgChart1"/>
    <dgm:cxn modelId="{45C0A9AA-E3C2-48C0-AFAF-BA4A324F2192}" type="presParOf" srcId="{D6CA05CC-1223-4F63-8713-B59E3735EA42}" destId="{AAD11A2B-544D-4308-A8F7-96D49448B9FE}" srcOrd="1" destOrd="0" presId="urn:microsoft.com/office/officeart/2005/8/layout/orgChart1"/>
    <dgm:cxn modelId="{9DF91CC9-9D5D-4DC7-BB47-E258CB24C29E}" type="presParOf" srcId="{0E5D3183-6045-44E9-A435-52FB61F776FD}" destId="{6244FF6D-6B44-4CE4-96FC-393708F85C96}" srcOrd="1" destOrd="0" presId="urn:microsoft.com/office/officeart/2005/8/layout/orgChart1"/>
    <dgm:cxn modelId="{32A2BBDE-9F8F-4B59-AF87-904CEF27DB40}" type="presParOf" srcId="{6244FF6D-6B44-4CE4-96FC-393708F85C96}" destId="{93FF151E-B20E-40D8-B9D6-E6411BB17B57}" srcOrd="0" destOrd="0" presId="urn:microsoft.com/office/officeart/2005/8/layout/orgChart1"/>
    <dgm:cxn modelId="{A4DB1AE6-0929-4522-8F73-21446F915479}" type="presParOf" srcId="{6244FF6D-6B44-4CE4-96FC-393708F85C96}" destId="{D524396E-CA6B-47BF-8944-1C50D2CB7447}" srcOrd="1" destOrd="0" presId="urn:microsoft.com/office/officeart/2005/8/layout/orgChart1"/>
    <dgm:cxn modelId="{A682A84D-97E4-4AAD-8B58-D5F01F273025}" type="presParOf" srcId="{D524396E-CA6B-47BF-8944-1C50D2CB7447}" destId="{C37B2EF6-E0C5-4F1A-B159-CF60F6906EE9}" srcOrd="0" destOrd="0" presId="urn:microsoft.com/office/officeart/2005/8/layout/orgChart1"/>
    <dgm:cxn modelId="{3DCB5050-EAF6-4C77-A341-DC16954AED7B}" type="presParOf" srcId="{C37B2EF6-E0C5-4F1A-B159-CF60F6906EE9}" destId="{3550FD56-7962-4B03-A1F4-EB892B6A0FAA}" srcOrd="0" destOrd="0" presId="urn:microsoft.com/office/officeart/2005/8/layout/orgChart1"/>
    <dgm:cxn modelId="{96B8ED92-4E03-4E2E-A643-8A9881494A4C}" type="presParOf" srcId="{C37B2EF6-E0C5-4F1A-B159-CF60F6906EE9}" destId="{F9DB3BE9-447C-4ABE-B70E-6BFE95522640}" srcOrd="1" destOrd="0" presId="urn:microsoft.com/office/officeart/2005/8/layout/orgChart1"/>
    <dgm:cxn modelId="{48B1C3CC-122C-457E-9421-6E6890901DA2}" type="presParOf" srcId="{D524396E-CA6B-47BF-8944-1C50D2CB7447}" destId="{EBEDC46F-88A5-43CC-ADB6-0FF283894858}" srcOrd="1" destOrd="0" presId="urn:microsoft.com/office/officeart/2005/8/layout/orgChart1"/>
    <dgm:cxn modelId="{D06F4B80-706F-4633-8B07-6E133C313B1D}" type="presParOf" srcId="{D524396E-CA6B-47BF-8944-1C50D2CB7447}" destId="{BECEC253-F647-4BA9-B0CE-43D34ACCAD27}" srcOrd="2" destOrd="0" presId="urn:microsoft.com/office/officeart/2005/8/layout/orgChart1"/>
    <dgm:cxn modelId="{DF18D8F3-A560-47C1-A44D-76DF262DD4CE}" type="presParOf" srcId="{6244FF6D-6B44-4CE4-96FC-393708F85C96}" destId="{94610DE4-AE20-4A79-82CB-DF3FE95D4D72}" srcOrd="2" destOrd="0" presId="urn:microsoft.com/office/officeart/2005/8/layout/orgChart1"/>
    <dgm:cxn modelId="{9C8BEB70-1201-4737-BC86-486162E20276}" type="presParOf" srcId="{6244FF6D-6B44-4CE4-96FC-393708F85C96}" destId="{64858718-0C34-4973-8D0E-828927BD1D69}" srcOrd="3" destOrd="0" presId="urn:microsoft.com/office/officeart/2005/8/layout/orgChart1"/>
    <dgm:cxn modelId="{10FA906B-9C14-423F-9B0C-4B1D5CB59B5C}" type="presParOf" srcId="{64858718-0C34-4973-8D0E-828927BD1D69}" destId="{0B9906A5-C5B4-4193-A49F-1CE181E45EBA}" srcOrd="0" destOrd="0" presId="urn:microsoft.com/office/officeart/2005/8/layout/orgChart1"/>
    <dgm:cxn modelId="{D6EC5146-8881-4A1C-A2E5-591284D43697}" type="presParOf" srcId="{0B9906A5-C5B4-4193-A49F-1CE181E45EBA}" destId="{A2F6FA2A-00E0-48D8-BDD2-9DE39E54FCDF}" srcOrd="0" destOrd="0" presId="urn:microsoft.com/office/officeart/2005/8/layout/orgChart1"/>
    <dgm:cxn modelId="{D6BA281F-6616-4491-A07E-2074BF0D7ADB}" type="presParOf" srcId="{0B9906A5-C5B4-4193-A49F-1CE181E45EBA}" destId="{FD053F65-5461-4611-A476-69996C6C6596}" srcOrd="1" destOrd="0" presId="urn:microsoft.com/office/officeart/2005/8/layout/orgChart1"/>
    <dgm:cxn modelId="{19936728-C5C6-4026-8610-4C4DE0B65491}" type="presParOf" srcId="{64858718-0C34-4973-8D0E-828927BD1D69}" destId="{C93E04FC-E973-4A12-9BA2-BB6E8DCA3254}" srcOrd="1" destOrd="0" presId="urn:microsoft.com/office/officeart/2005/8/layout/orgChart1"/>
    <dgm:cxn modelId="{3EA4A1E0-7FCC-49EF-8BA5-BE058D2F426E}" type="presParOf" srcId="{64858718-0C34-4973-8D0E-828927BD1D69}" destId="{4FB7E2A7-221B-4F73-8D7E-C35524069FDD}" srcOrd="2" destOrd="0" presId="urn:microsoft.com/office/officeart/2005/8/layout/orgChart1"/>
    <dgm:cxn modelId="{7A96F747-C9BB-4299-98E0-5DE33A1542A0}" type="presParOf" srcId="{6244FF6D-6B44-4CE4-96FC-393708F85C96}" destId="{3BDBAD31-9653-4B69-A9AC-C97753620DB0}" srcOrd="4" destOrd="0" presId="urn:microsoft.com/office/officeart/2005/8/layout/orgChart1"/>
    <dgm:cxn modelId="{9325FE71-842D-4106-B554-990B071EED51}" type="presParOf" srcId="{6244FF6D-6B44-4CE4-96FC-393708F85C96}" destId="{137DFA70-EBEA-4663-9D0E-EA48EF73A2CC}" srcOrd="5" destOrd="0" presId="urn:microsoft.com/office/officeart/2005/8/layout/orgChart1"/>
    <dgm:cxn modelId="{49FF0D47-4FA7-4A79-9EAF-BE9E0D90BF59}" type="presParOf" srcId="{137DFA70-EBEA-4663-9D0E-EA48EF73A2CC}" destId="{3D241E88-322D-4732-97C3-F5A0D521E595}" srcOrd="0" destOrd="0" presId="urn:microsoft.com/office/officeart/2005/8/layout/orgChart1"/>
    <dgm:cxn modelId="{55E84364-66F5-44F9-AF0E-50D62E90B5EC}" type="presParOf" srcId="{3D241E88-322D-4732-97C3-F5A0D521E595}" destId="{0BBFB01D-E242-4703-8BD6-0CD852653B55}" srcOrd="0" destOrd="0" presId="urn:microsoft.com/office/officeart/2005/8/layout/orgChart1"/>
    <dgm:cxn modelId="{6B260802-3674-449D-96F8-051ACF57637E}" type="presParOf" srcId="{3D241E88-322D-4732-97C3-F5A0D521E595}" destId="{923DC4B9-0F5C-4B7D-A01A-EE9F85A6B96A}" srcOrd="1" destOrd="0" presId="urn:microsoft.com/office/officeart/2005/8/layout/orgChart1"/>
    <dgm:cxn modelId="{E9C88497-FDA0-428C-948A-C0FA3BDBF907}" type="presParOf" srcId="{137DFA70-EBEA-4663-9D0E-EA48EF73A2CC}" destId="{6BC8B5B3-F275-4ECD-AE81-7D1DCCE17D0F}" srcOrd="1" destOrd="0" presId="urn:microsoft.com/office/officeart/2005/8/layout/orgChart1"/>
    <dgm:cxn modelId="{89CB3632-2A45-49D5-BAAE-AC9254146D68}" type="presParOf" srcId="{137DFA70-EBEA-4663-9D0E-EA48EF73A2CC}" destId="{1EB43F26-549D-406A-AC95-0BB4A8E89AB3}" srcOrd="2" destOrd="0" presId="urn:microsoft.com/office/officeart/2005/8/layout/orgChart1"/>
    <dgm:cxn modelId="{B1AA78FE-D654-445E-B007-BBE8BDCC0F62}" type="presParOf" srcId="{0E5D3183-6045-44E9-A435-52FB61F776FD}" destId="{1E59D238-89FA-432F-9786-3351630CB31D}" srcOrd="2" destOrd="0" presId="urn:microsoft.com/office/officeart/2005/8/layout/orgChart1"/>
    <dgm:cxn modelId="{73832903-1641-4811-91EB-ADE230BC6E7F}" type="presParOf" srcId="{1E59D238-89FA-432F-9786-3351630CB31D}" destId="{7C186B55-54DB-4C3D-9877-4BF227B58CD2}" srcOrd="0" destOrd="0" presId="urn:microsoft.com/office/officeart/2005/8/layout/orgChart1"/>
    <dgm:cxn modelId="{EC9054D0-7A2A-4286-8E9B-F9A4D9375D68}" type="presParOf" srcId="{1E59D238-89FA-432F-9786-3351630CB31D}" destId="{92DAF866-D6D6-47F4-A6C6-0426F4CE4A61}" srcOrd="1" destOrd="0" presId="urn:microsoft.com/office/officeart/2005/8/layout/orgChart1"/>
    <dgm:cxn modelId="{B8EB08E0-9FEC-4FCE-B897-FEF0CDEBD5F8}" type="presParOf" srcId="{92DAF866-D6D6-47F4-A6C6-0426F4CE4A61}" destId="{F6C8E4C4-911F-41E8-BC99-CE79E977BC16}" srcOrd="0" destOrd="0" presId="urn:microsoft.com/office/officeart/2005/8/layout/orgChart1"/>
    <dgm:cxn modelId="{3A638473-B840-462E-84DE-BFD702BA167B}" type="presParOf" srcId="{F6C8E4C4-911F-41E8-BC99-CE79E977BC16}" destId="{47A7A5DC-AAC4-4E4D-966E-AC9BB6D9118D}" srcOrd="0" destOrd="0" presId="urn:microsoft.com/office/officeart/2005/8/layout/orgChart1"/>
    <dgm:cxn modelId="{E73C5721-1D82-4E4B-A4EB-52F32FA7007A}" type="presParOf" srcId="{F6C8E4C4-911F-41E8-BC99-CE79E977BC16}" destId="{0853FA54-1D6D-4FCC-A8CD-2437482CFC3E}" srcOrd="1" destOrd="0" presId="urn:microsoft.com/office/officeart/2005/8/layout/orgChart1"/>
    <dgm:cxn modelId="{F9103541-9D57-45D1-B3E9-AFB5A20C056F}" type="presParOf" srcId="{92DAF866-D6D6-47F4-A6C6-0426F4CE4A61}" destId="{4ED20AC3-6E6F-4BEF-B244-ADD10A942D3F}" srcOrd="1" destOrd="0" presId="urn:microsoft.com/office/officeart/2005/8/layout/orgChart1"/>
    <dgm:cxn modelId="{46C2FBBA-AA32-4395-AACA-114AD2A03D85}" type="presParOf" srcId="{92DAF866-D6D6-47F4-A6C6-0426F4CE4A61}" destId="{BBCA5F6B-6F43-4D11-90D8-D71C4A6E913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186B55-54DB-4C3D-9877-4BF227B58CD2}">
      <dsp:nvSpPr>
        <dsp:cNvPr id="0" name=""/>
        <dsp:cNvSpPr/>
      </dsp:nvSpPr>
      <dsp:spPr>
        <a:xfrm>
          <a:off x="3993268" y="780722"/>
          <a:ext cx="163568" cy="716587"/>
        </a:xfrm>
        <a:custGeom>
          <a:avLst/>
          <a:gdLst/>
          <a:ahLst/>
          <a:cxnLst/>
          <a:rect l="0" t="0" r="0" b="0"/>
          <a:pathLst>
            <a:path>
              <a:moveTo>
                <a:pt x="163568" y="0"/>
              </a:moveTo>
              <a:lnTo>
                <a:pt x="163568" y="716587"/>
              </a:lnTo>
              <a:lnTo>
                <a:pt x="0" y="716587"/>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DBAD31-9653-4B69-A9AC-C97753620DB0}">
      <dsp:nvSpPr>
        <dsp:cNvPr id="0" name=""/>
        <dsp:cNvSpPr/>
      </dsp:nvSpPr>
      <dsp:spPr>
        <a:xfrm>
          <a:off x="4156837" y="780722"/>
          <a:ext cx="1884936" cy="1433175"/>
        </a:xfrm>
        <a:custGeom>
          <a:avLst/>
          <a:gdLst/>
          <a:ahLst/>
          <a:cxnLst/>
          <a:rect l="0" t="0" r="0" b="0"/>
          <a:pathLst>
            <a:path>
              <a:moveTo>
                <a:pt x="0" y="0"/>
              </a:moveTo>
              <a:lnTo>
                <a:pt x="0" y="1269606"/>
              </a:lnTo>
              <a:lnTo>
                <a:pt x="1884936" y="1269606"/>
              </a:lnTo>
              <a:lnTo>
                <a:pt x="1884936" y="1433175"/>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4610DE4-AE20-4A79-82CB-DF3FE95D4D72}">
      <dsp:nvSpPr>
        <dsp:cNvPr id="0" name=""/>
        <dsp:cNvSpPr/>
      </dsp:nvSpPr>
      <dsp:spPr>
        <a:xfrm>
          <a:off x="4111117" y="780722"/>
          <a:ext cx="91440" cy="1433175"/>
        </a:xfrm>
        <a:custGeom>
          <a:avLst/>
          <a:gdLst/>
          <a:ahLst/>
          <a:cxnLst/>
          <a:rect l="0" t="0" r="0" b="0"/>
          <a:pathLst>
            <a:path>
              <a:moveTo>
                <a:pt x="45720" y="0"/>
              </a:moveTo>
              <a:lnTo>
                <a:pt x="45720" y="1433175"/>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FF151E-B20E-40D8-B9D6-E6411BB17B57}">
      <dsp:nvSpPr>
        <dsp:cNvPr id="0" name=""/>
        <dsp:cNvSpPr/>
      </dsp:nvSpPr>
      <dsp:spPr>
        <a:xfrm>
          <a:off x="2271900" y="780722"/>
          <a:ext cx="1884936" cy="1433175"/>
        </a:xfrm>
        <a:custGeom>
          <a:avLst/>
          <a:gdLst/>
          <a:ahLst/>
          <a:cxnLst/>
          <a:rect l="0" t="0" r="0" b="0"/>
          <a:pathLst>
            <a:path>
              <a:moveTo>
                <a:pt x="1884936" y="0"/>
              </a:moveTo>
              <a:lnTo>
                <a:pt x="1884936" y="1269606"/>
              </a:lnTo>
              <a:lnTo>
                <a:pt x="0" y="1269606"/>
              </a:lnTo>
              <a:lnTo>
                <a:pt x="0" y="1433175"/>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3DEB87-A2CA-4717-8F75-A024A1DF39B8}">
      <dsp:nvSpPr>
        <dsp:cNvPr id="0" name=""/>
        <dsp:cNvSpPr/>
      </dsp:nvSpPr>
      <dsp:spPr>
        <a:xfrm>
          <a:off x="3377937" y="1822"/>
          <a:ext cx="1557799" cy="778899"/>
        </a:xfrm>
        <a:prstGeom prst="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latin typeface="Yu Gothic UI" panose="020B0500000000000000" pitchFamily="50" charset="-128"/>
              <a:ea typeface="Yu Gothic UI" panose="020B0500000000000000" pitchFamily="50" charset="-128"/>
            </a:rPr>
            <a:t>プロジェクト実施者</a:t>
          </a:r>
          <a:r>
            <a:rPr kumimoji="1" lang="en-US" altLang="ja-JP" sz="1400" kern="1200" dirty="0">
              <a:latin typeface="Yu Gothic UI" panose="020B0500000000000000" pitchFamily="50" charset="-128"/>
              <a:ea typeface="Yu Gothic UI" panose="020B0500000000000000" pitchFamily="50" charset="-128"/>
            </a:rPr>
            <a:t>A</a:t>
          </a:r>
        </a:p>
        <a:p>
          <a:pPr marL="0" lvl="0" indent="0" algn="ctr" defTabSz="622300">
            <a:lnSpc>
              <a:spcPct val="90000"/>
            </a:lnSpc>
            <a:spcBef>
              <a:spcPct val="0"/>
            </a:spcBef>
            <a:spcAft>
              <a:spcPct val="35000"/>
            </a:spcAft>
            <a:buNone/>
          </a:pPr>
          <a:r>
            <a:rPr kumimoji="1" lang="ja-JP" altLang="en-US" sz="1400" kern="1200" dirty="0">
              <a:latin typeface="Yu Gothic UI" panose="020B0500000000000000" pitchFamily="50" charset="-128"/>
              <a:ea typeface="Yu Gothic UI" panose="020B0500000000000000" pitchFamily="50" charset="-128"/>
            </a:rPr>
            <a:t>役職・担当者名</a:t>
          </a:r>
        </a:p>
      </dsp:txBody>
      <dsp:txXfrm>
        <a:off x="3377937" y="1822"/>
        <a:ext cx="1557799" cy="778899"/>
      </dsp:txXfrm>
    </dsp:sp>
    <dsp:sp modelId="{3550FD56-7962-4B03-A1F4-EB892B6A0FAA}">
      <dsp:nvSpPr>
        <dsp:cNvPr id="0" name=""/>
        <dsp:cNvSpPr/>
      </dsp:nvSpPr>
      <dsp:spPr>
        <a:xfrm>
          <a:off x="1493000" y="2213897"/>
          <a:ext cx="1557799" cy="778899"/>
        </a:xfrm>
        <a:prstGeom prst="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latin typeface="Yu Gothic UI" panose="020B0500000000000000" pitchFamily="50" charset="-128"/>
              <a:ea typeface="Yu Gothic UI" panose="020B0500000000000000" pitchFamily="50" charset="-128"/>
            </a:rPr>
            <a:t>プロジェクト実施者</a:t>
          </a:r>
          <a:r>
            <a:rPr kumimoji="1" lang="en-US" altLang="ja-JP" sz="1400" kern="1200" dirty="0">
              <a:latin typeface="Yu Gothic UI" panose="020B0500000000000000" pitchFamily="50" charset="-128"/>
              <a:ea typeface="Yu Gothic UI" panose="020B0500000000000000" pitchFamily="50" charset="-128"/>
            </a:rPr>
            <a:t>C</a:t>
          </a:r>
        </a:p>
        <a:p>
          <a:pPr marL="0" lvl="0" indent="0" algn="ctr" defTabSz="622300">
            <a:lnSpc>
              <a:spcPct val="90000"/>
            </a:lnSpc>
            <a:spcBef>
              <a:spcPct val="0"/>
            </a:spcBef>
            <a:spcAft>
              <a:spcPct val="35000"/>
            </a:spcAft>
            <a:buNone/>
          </a:pPr>
          <a:r>
            <a:rPr kumimoji="1" lang="ja-JP" altLang="en-US" sz="1400" kern="1200" dirty="0">
              <a:latin typeface="Yu Gothic UI" panose="020B0500000000000000" pitchFamily="50" charset="-128"/>
              <a:ea typeface="Yu Gothic UI" panose="020B0500000000000000" pitchFamily="50" charset="-128"/>
            </a:rPr>
            <a:t>役職・担当者名</a:t>
          </a:r>
        </a:p>
      </dsp:txBody>
      <dsp:txXfrm>
        <a:off x="1493000" y="2213897"/>
        <a:ext cx="1557799" cy="778899"/>
      </dsp:txXfrm>
    </dsp:sp>
    <dsp:sp modelId="{A2F6FA2A-00E0-48D8-BDD2-9DE39E54FCDF}">
      <dsp:nvSpPr>
        <dsp:cNvPr id="0" name=""/>
        <dsp:cNvSpPr/>
      </dsp:nvSpPr>
      <dsp:spPr>
        <a:xfrm>
          <a:off x="3377937" y="2213897"/>
          <a:ext cx="1557799" cy="778899"/>
        </a:xfrm>
        <a:prstGeom prst="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a:latin typeface="Yu Gothic UI" panose="020B0500000000000000" pitchFamily="50" charset="-128"/>
              <a:ea typeface="Yu Gothic UI" panose="020B0500000000000000" pitchFamily="50" charset="-128"/>
            </a:rPr>
            <a:t>プロジェクト実施者</a:t>
          </a:r>
          <a:r>
            <a:rPr kumimoji="1" lang="en-US" altLang="ja-JP" sz="1400" kern="1200">
              <a:latin typeface="Yu Gothic UI" panose="020B0500000000000000" pitchFamily="50" charset="-128"/>
              <a:ea typeface="Yu Gothic UI" panose="020B0500000000000000" pitchFamily="50" charset="-128"/>
            </a:rPr>
            <a:t>D</a:t>
          </a:r>
        </a:p>
        <a:p>
          <a:pPr marL="0" lvl="0" indent="0" algn="ctr" defTabSz="622300">
            <a:lnSpc>
              <a:spcPct val="90000"/>
            </a:lnSpc>
            <a:spcBef>
              <a:spcPct val="0"/>
            </a:spcBef>
            <a:spcAft>
              <a:spcPct val="35000"/>
            </a:spcAft>
            <a:buNone/>
          </a:pPr>
          <a:r>
            <a:rPr kumimoji="1" lang="ja-JP" altLang="en-US" sz="1400" kern="1200">
              <a:latin typeface="Yu Gothic UI" panose="020B0500000000000000" pitchFamily="50" charset="-128"/>
              <a:ea typeface="Yu Gothic UI" panose="020B0500000000000000" pitchFamily="50" charset="-128"/>
            </a:rPr>
            <a:t>役職・担当者名</a:t>
          </a:r>
        </a:p>
      </dsp:txBody>
      <dsp:txXfrm>
        <a:off x="3377937" y="2213897"/>
        <a:ext cx="1557799" cy="778899"/>
      </dsp:txXfrm>
    </dsp:sp>
    <dsp:sp modelId="{0BBFB01D-E242-4703-8BD6-0CD852653B55}">
      <dsp:nvSpPr>
        <dsp:cNvPr id="0" name=""/>
        <dsp:cNvSpPr/>
      </dsp:nvSpPr>
      <dsp:spPr>
        <a:xfrm>
          <a:off x="5262874" y="2213897"/>
          <a:ext cx="1557799" cy="778899"/>
        </a:xfrm>
        <a:prstGeom prst="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dirty="0">
              <a:latin typeface="Yu Gothic UI" panose="020B0500000000000000" pitchFamily="50" charset="-128"/>
              <a:ea typeface="Yu Gothic UI" panose="020B0500000000000000" pitchFamily="50" charset="-128"/>
            </a:rPr>
            <a:t>プロジェクト実施者</a:t>
          </a:r>
          <a:r>
            <a:rPr kumimoji="1" lang="en-US" altLang="ja-JP" sz="1400" kern="1200" dirty="0">
              <a:latin typeface="Yu Gothic UI" panose="020B0500000000000000" pitchFamily="50" charset="-128"/>
              <a:ea typeface="Yu Gothic UI" panose="020B0500000000000000" pitchFamily="50" charset="-128"/>
            </a:rPr>
            <a:t>E</a:t>
          </a:r>
        </a:p>
        <a:p>
          <a:pPr marL="0" lvl="0" indent="0" algn="ctr" defTabSz="622300">
            <a:lnSpc>
              <a:spcPct val="90000"/>
            </a:lnSpc>
            <a:spcBef>
              <a:spcPct val="0"/>
            </a:spcBef>
            <a:spcAft>
              <a:spcPct val="35000"/>
            </a:spcAft>
            <a:buNone/>
          </a:pPr>
          <a:r>
            <a:rPr kumimoji="1" lang="ja-JP" altLang="en-US" sz="1400" kern="1200" dirty="0">
              <a:latin typeface="Yu Gothic UI" panose="020B0500000000000000" pitchFamily="50" charset="-128"/>
              <a:ea typeface="Yu Gothic UI" panose="020B0500000000000000" pitchFamily="50" charset="-128"/>
            </a:rPr>
            <a:t>役職・担当者名</a:t>
          </a:r>
        </a:p>
      </dsp:txBody>
      <dsp:txXfrm>
        <a:off x="5262874" y="2213897"/>
        <a:ext cx="1557799" cy="778899"/>
      </dsp:txXfrm>
    </dsp:sp>
    <dsp:sp modelId="{47A7A5DC-AAC4-4E4D-966E-AC9BB6D9118D}">
      <dsp:nvSpPr>
        <dsp:cNvPr id="0" name=""/>
        <dsp:cNvSpPr/>
      </dsp:nvSpPr>
      <dsp:spPr>
        <a:xfrm>
          <a:off x="2435469" y="1107860"/>
          <a:ext cx="1557799" cy="778899"/>
        </a:xfrm>
        <a:prstGeom prst="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kumimoji="1" lang="ja-JP" altLang="en-US" sz="1400" kern="1200">
              <a:latin typeface="Yu Gothic UI" panose="020B0500000000000000" pitchFamily="50" charset="-128"/>
              <a:ea typeface="Yu Gothic UI" panose="020B0500000000000000" pitchFamily="50" charset="-128"/>
            </a:rPr>
            <a:t>プロジェクト実施者</a:t>
          </a:r>
          <a:r>
            <a:rPr kumimoji="1" lang="en-US" altLang="ja-JP" sz="1400" b="0" kern="1200">
              <a:latin typeface="Yu Gothic UI" panose="020B0500000000000000" pitchFamily="50" charset="-128"/>
              <a:ea typeface="Yu Gothic UI" panose="020B0500000000000000" pitchFamily="50" charset="-128"/>
            </a:rPr>
            <a:t>B</a:t>
          </a:r>
        </a:p>
        <a:p>
          <a:pPr marL="0" lvl="0" indent="0" algn="ctr" defTabSz="622300">
            <a:lnSpc>
              <a:spcPct val="90000"/>
            </a:lnSpc>
            <a:spcBef>
              <a:spcPct val="0"/>
            </a:spcBef>
            <a:spcAft>
              <a:spcPct val="35000"/>
            </a:spcAft>
            <a:buNone/>
          </a:pPr>
          <a:r>
            <a:rPr kumimoji="1" lang="ja-JP" altLang="en-US" sz="1400" kern="1200">
              <a:latin typeface="Yu Gothic UI" panose="020B0500000000000000" pitchFamily="50" charset="-128"/>
              <a:ea typeface="Yu Gothic UI" panose="020B0500000000000000" pitchFamily="50" charset="-128"/>
            </a:rPr>
            <a:t>役職・担当者名</a:t>
          </a:r>
        </a:p>
      </dsp:txBody>
      <dsp:txXfrm>
        <a:off x="2435469" y="1107860"/>
        <a:ext cx="1557799" cy="77889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5939A-CC69-45D0-84F5-FAB23954FEFD}" type="datetimeFigureOut">
              <a:rPr kumimoji="1" lang="ja-JP" altLang="en-US" smtClean="0"/>
              <a:t>2026/6/9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09A756-973F-4256-BE6C-C4D33153F223}" type="slidenum">
              <a:rPr kumimoji="1" lang="ja-JP" altLang="en-US" smtClean="0"/>
              <a:t>‹#›</a:t>
            </a:fld>
            <a:endParaRPr kumimoji="1" lang="ja-JP" altLang="en-US"/>
          </a:p>
        </p:txBody>
      </p:sp>
    </p:spTree>
    <p:extLst>
      <p:ext uri="{BB962C8B-B14F-4D97-AF65-F5344CB8AC3E}">
        <p14:creationId xmlns:p14="http://schemas.microsoft.com/office/powerpoint/2010/main" val="169628961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a:defRPr/>
            </a:pPr>
            <a:fld id="{CC8D948A-DAEB-41F9-BDDD-85531503F62F}" type="slidenum">
              <a:rPr lang="ja-JP" altLang="en-US" smtClean="0"/>
              <a:pPr>
                <a:defRPr/>
              </a:pPr>
              <a:t>2</a:t>
            </a:fld>
            <a:endParaRPr lang="ja-JP" altLang="en-US"/>
          </a:p>
        </p:txBody>
      </p:sp>
    </p:spTree>
    <p:extLst>
      <p:ext uri="{BB962C8B-B14F-4D97-AF65-F5344CB8AC3E}">
        <p14:creationId xmlns:p14="http://schemas.microsoft.com/office/powerpoint/2010/main" val="4030952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a:defRPr/>
            </a:pPr>
            <a:fld id="{CC8D948A-DAEB-41F9-BDDD-85531503F62F}" type="slidenum">
              <a:rPr lang="ja-JP" altLang="en-US" smtClean="0"/>
              <a:pPr>
                <a:defRPr/>
              </a:pPr>
              <a:t>3</a:t>
            </a:fld>
            <a:endParaRPr lang="ja-JP" altLang="en-US"/>
          </a:p>
        </p:txBody>
      </p:sp>
    </p:spTree>
    <p:extLst>
      <p:ext uri="{BB962C8B-B14F-4D97-AF65-F5344CB8AC3E}">
        <p14:creationId xmlns:p14="http://schemas.microsoft.com/office/powerpoint/2010/main" val="2412566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9718D51-14E7-C791-4481-264F5C39F616}"/>
              </a:ext>
            </a:extLst>
          </p:cNvPr>
          <p:cNvSpPr>
            <a:spLocks noGrp="1"/>
          </p:cNvSpPr>
          <p:nvPr>
            <p:ph type="ctrTitle"/>
          </p:nvPr>
        </p:nvSpPr>
        <p:spPr>
          <a:xfrm>
            <a:off x="1524000" y="1122363"/>
            <a:ext cx="9144000" cy="2387600"/>
          </a:xfrm>
        </p:spPr>
        <p:txBody>
          <a:bodyPr anchor="b"/>
          <a:lstStyle>
            <a:lvl1pPr algn="ctr">
              <a:defRPr sz="6000">
                <a:latin typeface="Yu Gothic UI" panose="020B0500000000000000" pitchFamily="50" charset="-128"/>
                <a:ea typeface="Yu Gothic UI" panose="020B0500000000000000" pitchFamily="50" charset="-128"/>
              </a:defRPr>
            </a:lvl1pPr>
          </a:lstStyle>
          <a:p>
            <a:r>
              <a:rPr kumimoji="1" lang="ja-JP" altLang="en-US"/>
              <a:t>マスター タイトルの書式設定</a:t>
            </a:r>
          </a:p>
        </p:txBody>
      </p:sp>
      <p:sp>
        <p:nvSpPr>
          <p:cNvPr id="3" name="字幕 2">
            <a:extLst>
              <a:ext uri="{FF2B5EF4-FFF2-40B4-BE49-F238E27FC236}">
                <a16:creationId xmlns:a16="http://schemas.microsoft.com/office/drawing/2014/main" id="{865FBF58-3C09-8FC8-CB88-B1F3F5C3C592}"/>
              </a:ext>
            </a:extLst>
          </p:cNvPr>
          <p:cNvSpPr>
            <a:spLocks noGrp="1"/>
          </p:cNvSpPr>
          <p:nvPr>
            <p:ph type="subTitle" idx="1"/>
          </p:nvPr>
        </p:nvSpPr>
        <p:spPr>
          <a:xfrm>
            <a:off x="1524000" y="3602038"/>
            <a:ext cx="9144000" cy="1655762"/>
          </a:xfrm>
        </p:spPr>
        <p:txBody>
          <a:bodyPr/>
          <a:lstStyle>
            <a:lvl1pPr marL="0" indent="0" algn="ctr">
              <a:buNone/>
              <a:defRPr sz="2400">
                <a:latin typeface="Yu Gothic UI" panose="020B0500000000000000" pitchFamily="50" charset="-128"/>
                <a:ea typeface="Yu Gothic UI" panose="020B05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0AF0CDCE-E6A6-E4C5-17A1-A085A9B570E3}"/>
              </a:ext>
            </a:extLst>
          </p:cNvPr>
          <p:cNvSpPr>
            <a:spLocks noGrp="1"/>
          </p:cNvSpPr>
          <p:nvPr>
            <p:ph type="dt" sz="half" idx="10"/>
          </p:nvPr>
        </p:nvSpPr>
        <p:spPr/>
        <p:txBody>
          <a:bodyPr/>
          <a:lstStyle>
            <a:lvl1pPr>
              <a:defRPr>
                <a:latin typeface="Yu Gothic UI" panose="020B0500000000000000" pitchFamily="50" charset="-128"/>
                <a:ea typeface="Yu Gothic UI" panose="020B0500000000000000" pitchFamily="50" charset="-128"/>
              </a:defRPr>
            </a:lvl1pPr>
          </a:lstStyle>
          <a:p>
            <a:fld id="{1CCD7468-EF5D-4F60-9BD4-2804CD915332}" type="datetimeFigureOut">
              <a:rPr lang="ja-JP" altLang="en-US" smtClean="0"/>
              <a:pPr/>
              <a:t>2026/6/9</a:t>
            </a:fld>
            <a:endParaRPr lang="ja-JP" altLang="en-US">
              <a:latin typeface="Yu Gothic UI" panose="020B0500000000000000" pitchFamily="50" charset="-128"/>
              <a:ea typeface="Yu Gothic UI" panose="020B0500000000000000" pitchFamily="50" charset="-128"/>
            </a:endParaRPr>
          </a:p>
        </p:txBody>
      </p:sp>
      <p:sp>
        <p:nvSpPr>
          <p:cNvPr id="5" name="フッター プレースホルダー 4">
            <a:extLst>
              <a:ext uri="{FF2B5EF4-FFF2-40B4-BE49-F238E27FC236}">
                <a16:creationId xmlns:a16="http://schemas.microsoft.com/office/drawing/2014/main" id="{30F983C6-6C59-1A5C-EAAE-D954737C8D63}"/>
              </a:ext>
            </a:extLst>
          </p:cNvPr>
          <p:cNvSpPr>
            <a:spLocks noGrp="1"/>
          </p:cNvSpPr>
          <p:nvPr>
            <p:ph type="ftr" sz="quarter" idx="11"/>
          </p:nvPr>
        </p:nvSpPr>
        <p:spPr/>
        <p:txBody>
          <a:bodyPr/>
          <a:lstStyle>
            <a:lvl1pPr>
              <a:defRPr>
                <a:latin typeface="Yu Gothic UI" panose="020B0500000000000000" pitchFamily="50" charset="-128"/>
                <a:ea typeface="Yu Gothic UI" panose="020B0500000000000000" pitchFamily="50" charset="-128"/>
              </a:defRPr>
            </a:lvl1pPr>
          </a:lstStyle>
          <a:p>
            <a:endParaRPr lang="ja-JP" altLang="en-US">
              <a:latin typeface="Yu Gothic UI" panose="020B0500000000000000" pitchFamily="50" charset="-128"/>
              <a:ea typeface="Yu Gothic UI" panose="020B0500000000000000" pitchFamily="50" charset="-128"/>
            </a:endParaRPr>
          </a:p>
        </p:txBody>
      </p:sp>
      <p:sp>
        <p:nvSpPr>
          <p:cNvPr id="6" name="スライド番号プレースホルダー 5">
            <a:extLst>
              <a:ext uri="{FF2B5EF4-FFF2-40B4-BE49-F238E27FC236}">
                <a16:creationId xmlns:a16="http://schemas.microsoft.com/office/drawing/2014/main" id="{A240C20B-BD5F-4BE1-1200-0B311389C05E}"/>
              </a:ext>
            </a:extLst>
          </p:cNvPr>
          <p:cNvSpPr>
            <a:spLocks noGrp="1"/>
          </p:cNvSpPr>
          <p:nvPr>
            <p:ph type="sldNum" sz="quarter" idx="12"/>
          </p:nvPr>
        </p:nvSpPr>
        <p:spPr/>
        <p:txBody>
          <a:bodyPr/>
          <a:lstStyle>
            <a:lvl1pPr>
              <a:defRPr>
                <a:latin typeface="Yu Gothic UI" panose="020B0500000000000000" pitchFamily="50" charset="-128"/>
                <a:ea typeface="Yu Gothic UI" panose="020B0500000000000000" pitchFamily="50" charset="-128"/>
              </a:defRPr>
            </a:lvl1pPr>
          </a:lstStyle>
          <a:p>
            <a:fld id="{355BC21F-1D29-40C0-86A0-8845DDF0FA09}" type="slidenum">
              <a:rPr lang="ja-JP" altLang="en-US" smtClean="0"/>
              <a:pPr/>
              <a:t>‹#›</a:t>
            </a:fld>
            <a:endParaRPr lang="ja-JP" altLang="en-US">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3037793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EAF382-D4F7-9889-DAB2-FE141B09E729}"/>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3DB06BA2-48A1-8400-7BCC-CBD75F61A9B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AA542C8-AF9F-5A1A-10CF-8A05060ED6C3}"/>
              </a:ext>
            </a:extLst>
          </p:cNvPr>
          <p:cNvSpPr>
            <a:spLocks noGrp="1"/>
          </p:cNvSpPr>
          <p:nvPr>
            <p:ph type="dt" sz="half" idx="10"/>
          </p:nvPr>
        </p:nvSpPr>
        <p:spPr/>
        <p:txBody>
          <a:bodyPr/>
          <a:lstStyle/>
          <a:p>
            <a:fld id="{1CCD7468-EF5D-4F60-9BD4-2804CD915332}" type="datetimeFigureOut">
              <a:rPr kumimoji="1" lang="ja-JP" altLang="en-US" smtClean="0"/>
              <a:t>2026/6/9</a:t>
            </a:fld>
            <a:endParaRPr kumimoji="1" lang="ja-JP" altLang="en-US"/>
          </a:p>
        </p:txBody>
      </p:sp>
      <p:sp>
        <p:nvSpPr>
          <p:cNvPr id="5" name="フッター プレースホルダー 4">
            <a:extLst>
              <a:ext uri="{FF2B5EF4-FFF2-40B4-BE49-F238E27FC236}">
                <a16:creationId xmlns:a16="http://schemas.microsoft.com/office/drawing/2014/main" id="{E1B83A43-A27B-3200-00EC-CBA3FCE1091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7FAABD1-6C54-14CF-98E3-A2CB1386CCF4}"/>
              </a:ext>
            </a:extLst>
          </p:cNvPr>
          <p:cNvSpPr>
            <a:spLocks noGrp="1"/>
          </p:cNvSpPr>
          <p:nvPr>
            <p:ph type="sldNum" sz="quarter" idx="12"/>
          </p:nvPr>
        </p:nvSpPr>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1638635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FD46125F-649F-BEFE-B73E-627F6D65DF0D}"/>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E7DF82D-2241-17C5-F1FD-C9EB936E9022}"/>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E715EA2-2253-12D4-1D26-1F18C393340D}"/>
              </a:ext>
            </a:extLst>
          </p:cNvPr>
          <p:cNvSpPr>
            <a:spLocks noGrp="1"/>
          </p:cNvSpPr>
          <p:nvPr>
            <p:ph type="dt" sz="half" idx="10"/>
          </p:nvPr>
        </p:nvSpPr>
        <p:spPr/>
        <p:txBody>
          <a:bodyPr/>
          <a:lstStyle/>
          <a:p>
            <a:fld id="{1CCD7468-EF5D-4F60-9BD4-2804CD915332}" type="datetimeFigureOut">
              <a:rPr kumimoji="1" lang="ja-JP" altLang="en-US" smtClean="0"/>
              <a:t>2026/6/9</a:t>
            </a:fld>
            <a:endParaRPr kumimoji="1" lang="ja-JP" altLang="en-US"/>
          </a:p>
        </p:txBody>
      </p:sp>
      <p:sp>
        <p:nvSpPr>
          <p:cNvPr id="5" name="フッター プレースホルダー 4">
            <a:extLst>
              <a:ext uri="{FF2B5EF4-FFF2-40B4-BE49-F238E27FC236}">
                <a16:creationId xmlns:a16="http://schemas.microsoft.com/office/drawing/2014/main" id="{57EF181B-D597-2B1D-977C-D78F6F77D76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30E2253-6381-DA05-FC04-6C0330F3ADA0}"/>
              </a:ext>
            </a:extLst>
          </p:cNvPr>
          <p:cNvSpPr>
            <a:spLocks noGrp="1"/>
          </p:cNvSpPr>
          <p:nvPr>
            <p:ph type="sldNum" sz="quarter" idx="12"/>
          </p:nvPr>
        </p:nvSpPr>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9613434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amp; Contents">
    <p:bg>
      <p:bgPr>
        <a:solidFill>
          <a:srgbClr val="FFFFFF"/>
        </a:solidFill>
        <a:effectLst/>
      </p:bgPr>
    </p:bg>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163BD6B8-5A89-F34E-9290-D1B7621492F2}"/>
              </a:ext>
            </a:extLst>
          </p:cNvPr>
          <p:cNvSpPr>
            <a:spLocks noGrp="1" noChangeArrowheads="1"/>
          </p:cNvSpPr>
          <p:nvPr>
            <p:ph type="title" hasCustomPrompt="1"/>
          </p:nvPr>
        </p:nvSpPr>
        <p:spPr bwMode="gray">
          <a:xfrm>
            <a:off x="595038" y="104790"/>
            <a:ext cx="10079143" cy="554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defRPr baseline="0">
                <a:solidFill>
                  <a:schemeClr val="bg2"/>
                </a:solidFill>
                <a:latin typeface="Segoe UI" panose="020B0502040204020203" pitchFamily="34" charset="0"/>
              </a:defRPr>
            </a:lvl1pPr>
          </a:lstStyle>
          <a:p>
            <a:pPr lvl="0"/>
            <a:r>
              <a:rPr lang="en-US" altLang="ja-JP"/>
              <a:t>Click to edit page title</a:t>
            </a:r>
            <a:br>
              <a:rPr lang="en-US" altLang="ja-JP"/>
            </a:br>
            <a:r>
              <a:rPr lang="en-US" altLang="ja-JP"/>
              <a:t>Click to edit page title</a:t>
            </a:r>
            <a:endParaRPr lang="ja-JP" altLang="ja-JP"/>
          </a:p>
        </p:txBody>
      </p:sp>
      <p:sp>
        <p:nvSpPr>
          <p:cNvPr id="13" name="コンテンツ プレースホルダー 2">
            <a:extLst>
              <a:ext uri="{FF2B5EF4-FFF2-40B4-BE49-F238E27FC236}">
                <a16:creationId xmlns:a16="http://schemas.microsoft.com/office/drawing/2014/main" id="{D17C5232-3A91-E147-AF8A-FD29D3E4452E}"/>
              </a:ext>
            </a:extLst>
          </p:cNvPr>
          <p:cNvSpPr>
            <a:spLocks noGrp="1"/>
          </p:cNvSpPr>
          <p:nvPr>
            <p:ph idx="10" hasCustomPrompt="1"/>
          </p:nvPr>
        </p:nvSpPr>
        <p:spPr>
          <a:xfrm>
            <a:off x="595035" y="837656"/>
            <a:ext cx="10620000" cy="360000"/>
          </a:xfrm>
          <a:prstGeom prst="rect">
            <a:avLst/>
          </a:prstGeom>
        </p:spPr>
        <p:txBody>
          <a:bodyPr lIns="0" tIns="0" rIns="0" bIns="0"/>
          <a:lstStyle>
            <a:lvl1pPr marL="0" indent="0">
              <a:lnSpc>
                <a:spcPct val="100000"/>
              </a:lnSpc>
              <a:spcBef>
                <a:spcPts val="0"/>
              </a:spcBef>
              <a:defRPr sz="1800" baseline="0">
                <a:solidFill>
                  <a:schemeClr val="bg2"/>
                </a:solidFill>
                <a:latin typeface="Segoe UI" panose="020B0502040204020203" pitchFamily="34" charset="0"/>
                <a:ea typeface="游ゴシック Medium" panose="020B0500000000000000" pitchFamily="50" charset="-128"/>
              </a:defRPr>
            </a:lvl1pPr>
            <a:lvl2pPr>
              <a:lnSpc>
                <a:spcPct val="100000"/>
              </a:lnSpc>
              <a:defRPr>
                <a:solidFill>
                  <a:schemeClr val="bg2"/>
                </a:solidFill>
              </a:defRPr>
            </a:lvl2pPr>
            <a:lvl3pPr>
              <a:lnSpc>
                <a:spcPct val="100000"/>
              </a:lnSpc>
              <a:defRPr>
                <a:solidFill>
                  <a:schemeClr val="bg2"/>
                </a:solidFill>
              </a:defRPr>
            </a:lvl3pPr>
          </a:lstStyle>
          <a:p>
            <a:pPr lvl="0"/>
            <a:r>
              <a:rPr lang="en-US" altLang="ja-JP"/>
              <a:t>Click to edit Master text styles</a:t>
            </a:r>
          </a:p>
        </p:txBody>
      </p:sp>
      <p:sp>
        <p:nvSpPr>
          <p:cNvPr id="11" name="タイトル 1">
            <a:extLst>
              <a:ext uri="{FF2B5EF4-FFF2-40B4-BE49-F238E27FC236}">
                <a16:creationId xmlns:a16="http://schemas.microsoft.com/office/drawing/2014/main" id="{25F26C02-72C8-4DB9-A080-952E4C0FA6D9}"/>
              </a:ext>
            </a:extLst>
          </p:cNvPr>
          <p:cNvSpPr txBox="1">
            <a:spLocks/>
          </p:cNvSpPr>
          <p:nvPr/>
        </p:nvSpPr>
        <p:spPr>
          <a:xfrm>
            <a:off x="609600" y="236222"/>
            <a:ext cx="10972800" cy="445247"/>
          </a:xfrm>
          <a:prstGeom prst="rect">
            <a:avLst/>
          </a:prstGeom>
        </p:spPr>
        <p:txBody>
          <a:bodyPr/>
          <a:lstStyle>
            <a:lvl1pPr algn="l" rtl="0" fontAlgn="base">
              <a:lnSpc>
                <a:spcPct val="100000"/>
              </a:lnSpc>
              <a:spcBef>
                <a:spcPct val="0"/>
              </a:spcBef>
              <a:spcAft>
                <a:spcPct val="0"/>
              </a:spcAft>
              <a:defRPr sz="2000" b="1" i="0" baseline="0">
                <a:solidFill>
                  <a:schemeClr val="tx1"/>
                </a:solidFill>
                <a:latin typeface="Yu Gothic" panose="020B0400000000000000" pitchFamily="34" charset="-128"/>
                <a:ea typeface="Yu Gothic" panose="020B0400000000000000" pitchFamily="34" charset="-128"/>
                <a:cs typeface="+mj-cs"/>
              </a:defRPr>
            </a:lvl1pPr>
            <a:lvl2pPr algn="l" rtl="0" fontAlgn="base">
              <a:spcBef>
                <a:spcPct val="0"/>
              </a:spcBef>
              <a:spcAft>
                <a:spcPct val="0"/>
              </a:spcAft>
              <a:defRPr sz="2400">
                <a:solidFill>
                  <a:schemeClr val="tx2"/>
                </a:solidFill>
                <a:latin typeface="Arial" charset="0"/>
                <a:ea typeface="ＭＳ Ｐゴシック" pitchFamily="50" charset="-128"/>
              </a:defRPr>
            </a:lvl2pPr>
            <a:lvl3pPr algn="l" rtl="0" fontAlgn="base">
              <a:spcBef>
                <a:spcPct val="0"/>
              </a:spcBef>
              <a:spcAft>
                <a:spcPct val="0"/>
              </a:spcAft>
              <a:defRPr sz="2400">
                <a:solidFill>
                  <a:schemeClr val="tx2"/>
                </a:solidFill>
                <a:latin typeface="Arial" charset="0"/>
                <a:ea typeface="ＭＳ Ｐゴシック" pitchFamily="50" charset="-128"/>
              </a:defRPr>
            </a:lvl3pPr>
            <a:lvl4pPr algn="l" rtl="0" fontAlgn="base">
              <a:spcBef>
                <a:spcPct val="0"/>
              </a:spcBef>
              <a:spcAft>
                <a:spcPct val="0"/>
              </a:spcAft>
              <a:defRPr sz="2400">
                <a:solidFill>
                  <a:schemeClr val="tx2"/>
                </a:solidFill>
                <a:latin typeface="Arial" charset="0"/>
                <a:ea typeface="ＭＳ Ｐゴシック" pitchFamily="50" charset="-128"/>
              </a:defRPr>
            </a:lvl4pPr>
            <a:lvl5pPr algn="l" rtl="0" fontAlgn="base">
              <a:spcBef>
                <a:spcPct val="0"/>
              </a:spcBef>
              <a:spcAft>
                <a:spcPct val="0"/>
              </a:spcAft>
              <a:defRPr sz="2400">
                <a:solidFill>
                  <a:schemeClr val="tx2"/>
                </a:solidFill>
                <a:latin typeface="Arial" charset="0"/>
                <a:ea typeface="ＭＳ Ｐゴシック" pitchFamily="50" charset="-128"/>
              </a:defRPr>
            </a:lvl5pPr>
            <a:lvl6pPr marL="457200" algn="l" rtl="0" fontAlgn="base">
              <a:spcBef>
                <a:spcPct val="0"/>
              </a:spcBef>
              <a:spcAft>
                <a:spcPct val="0"/>
              </a:spcAft>
              <a:defRPr sz="2400">
                <a:solidFill>
                  <a:schemeClr val="tx2"/>
                </a:solidFill>
                <a:latin typeface="Arial" charset="0"/>
                <a:ea typeface="ＭＳ Ｐゴシック" pitchFamily="50" charset="-128"/>
              </a:defRPr>
            </a:lvl6pPr>
            <a:lvl7pPr marL="914400" algn="l" rtl="0" fontAlgn="base">
              <a:spcBef>
                <a:spcPct val="0"/>
              </a:spcBef>
              <a:spcAft>
                <a:spcPct val="0"/>
              </a:spcAft>
              <a:defRPr sz="2400">
                <a:solidFill>
                  <a:schemeClr val="tx2"/>
                </a:solidFill>
                <a:latin typeface="Arial" charset="0"/>
                <a:ea typeface="ＭＳ Ｐゴシック" pitchFamily="50" charset="-128"/>
              </a:defRPr>
            </a:lvl7pPr>
            <a:lvl8pPr marL="1371600" algn="l" rtl="0" fontAlgn="base">
              <a:spcBef>
                <a:spcPct val="0"/>
              </a:spcBef>
              <a:spcAft>
                <a:spcPct val="0"/>
              </a:spcAft>
              <a:defRPr sz="2400">
                <a:solidFill>
                  <a:schemeClr val="tx2"/>
                </a:solidFill>
                <a:latin typeface="Arial" charset="0"/>
                <a:ea typeface="ＭＳ Ｐゴシック" pitchFamily="50" charset="-128"/>
              </a:defRPr>
            </a:lvl8pPr>
            <a:lvl9pPr marL="1828800" algn="l" rtl="0" fontAlgn="base">
              <a:spcBef>
                <a:spcPct val="0"/>
              </a:spcBef>
              <a:spcAft>
                <a:spcPct val="0"/>
              </a:spcAft>
              <a:defRPr sz="2400">
                <a:solidFill>
                  <a:schemeClr val="tx2"/>
                </a:solidFill>
                <a:latin typeface="Arial" charset="0"/>
                <a:ea typeface="ＭＳ Ｐゴシック" pitchFamily="50" charset="-128"/>
              </a:defRPr>
            </a:lvl9pPr>
          </a:lstStyle>
          <a:p>
            <a:pPr eaLnBrk="1" hangingPunct="1"/>
            <a:endParaRPr kumimoji="1" lang="ja-JP" altLang="en-US" sz="2000" kern="0"/>
          </a:p>
        </p:txBody>
      </p:sp>
      <p:sp>
        <p:nvSpPr>
          <p:cNvPr id="2" name="スライド番号プレースホルダー 5">
            <a:extLst>
              <a:ext uri="{FF2B5EF4-FFF2-40B4-BE49-F238E27FC236}">
                <a16:creationId xmlns:a16="http://schemas.microsoft.com/office/drawing/2014/main" id="{31FCD4FB-A5BF-5535-E7BF-70BC9FD019AC}"/>
              </a:ext>
            </a:extLst>
          </p:cNvPr>
          <p:cNvSpPr>
            <a:spLocks noGrp="1"/>
          </p:cNvSpPr>
          <p:nvPr>
            <p:ph type="sldNum" sz="quarter" idx="12"/>
          </p:nvPr>
        </p:nvSpPr>
        <p:spPr>
          <a:xfrm>
            <a:off x="8610600" y="6356350"/>
            <a:ext cx="2743200" cy="365125"/>
          </a:xfrm>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1442202929"/>
      </p:ext>
    </p:extLst>
  </p:cSld>
  <p:clrMapOvr>
    <a:masterClrMapping/>
  </p:clrMapOvr>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F4ABEF-34DD-2B8E-3AA7-120B3559A2E2}"/>
              </a:ext>
            </a:extLst>
          </p:cNvPr>
          <p:cNvSpPr>
            <a:spLocks noGrp="1"/>
          </p:cNvSpPr>
          <p:nvPr>
            <p:ph type="title"/>
          </p:nvPr>
        </p:nvSpPr>
        <p:spPr/>
        <p:txBody>
          <a:bodyPr/>
          <a:lstStyle>
            <a:lvl1pPr>
              <a:defRPr>
                <a:latin typeface="Yu Gothic UI" panose="020B0500000000000000" pitchFamily="50" charset="-128"/>
                <a:ea typeface="Yu Gothic UI" panose="020B0500000000000000" pitchFamily="50" charset="-128"/>
              </a:defRPr>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DC0BA98-923A-634B-14D5-071A926774FB}"/>
              </a:ext>
            </a:extLst>
          </p:cNvPr>
          <p:cNvSpPr>
            <a:spLocks noGrp="1"/>
          </p:cNvSpPr>
          <p:nvPr>
            <p:ph idx="1"/>
          </p:nvPr>
        </p:nvSpPr>
        <p:spPr/>
        <p:txBody>
          <a:bodyPr/>
          <a:lstStyle>
            <a:lvl1pPr>
              <a:defRPr>
                <a:latin typeface="Yu Gothic UI" panose="020B0500000000000000" pitchFamily="50" charset="-128"/>
                <a:ea typeface="Yu Gothic UI" panose="020B0500000000000000" pitchFamily="50" charset="-128"/>
              </a:defRPr>
            </a:lvl1pPr>
            <a:lvl2pPr>
              <a:defRPr>
                <a:latin typeface="Yu Gothic UI" panose="020B0500000000000000" pitchFamily="50" charset="-128"/>
                <a:ea typeface="Yu Gothic UI" panose="020B0500000000000000" pitchFamily="50" charset="-128"/>
              </a:defRPr>
            </a:lvl2pPr>
            <a:lvl3pPr>
              <a:defRPr>
                <a:latin typeface="Yu Gothic UI" panose="020B0500000000000000" pitchFamily="50" charset="-128"/>
                <a:ea typeface="Yu Gothic UI" panose="020B0500000000000000" pitchFamily="50" charset="-128"/>
              </a:defRPr>
            </a:lvl3pPr>
            <a:lvl4pPr>
              <a:defRPr>
                <a:latin typeface="Yu Gothic UI" panose="020B0500000000000000" pitchFamily="50" charset="-128"/>
                <a:ea typeface="Yu Gothic UI" panose="020B0500000000000000" pitchFamily="50" charset="-128"/>
              </a:defRPr>
            </a:lvl4pPr>
            <a:lvl5pPr>
              <a:defRPr>
                <a:latin typeface="Yu Gothic UI" panose="020B0500000000000000" pitchFamily="50" charset="-128"/>
                <a:ea typeface="Yu Gothic UI" panose="020B05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84735DD-F557-5454-04C8-3475BB8B625A}"/>
              </a:ext>
            </a:extLst>
          </p:cNvPr>
          <p:cNvSpPr>
            <a:spLocks noGrp="1"/>
          </p:cNvSpPr>
          <p:nvPr>
            <p:ph type="dt" sz="half" idx="10"/>
          </p:nvPr>
        </p:nvSpPr>
        <p:spPr/>
        <p:txBody>
          <a:bodyPr/>
          <a:lstStyle>
            <a:lvl1pPr>
              <a:defRPr>
                <a:latin typeface="Yu Gothic UI" panose="020B0500000000000000" pitchFamily="50" charset="-128"/>
                <a:ea typeface="Yu Gothic UI" panose="020B0500000000000000" pitchFamily="50" charset="-128"/>
              </a:defRPr>
            </a:lvl1pPr>
          </a:lstStyle>
          <a:p>
            <a:fld id="{1CCD7468-EF5D-4F60-9BD4-2804CD915332}" type="datetimeFigureOut">
              <a:rPr lang="ja-JP" altLang="en-US" smtClean="0"/>
              <a:pPr/>
              <a:t>2026/6/9</a:t>
            </a:fld>
            <a:endParaRPr lang="ja-JP" altLang="en-US">
              <a:latin typeface="Yu Gothic UI" panose="020B0500000000000000" pitchFamily="50" charset="-128"/>
              <a:ea typeface="Yu Gothic UI" panose="020B0500000000000000" pitchFamily="50" charset="-128"/>
            </a:endParaRPr>
          </a:p>
        </p:txBody>
      </p:sp>
      <p:sp>
        <p:nvSpPr>
          <p:cNvPr id="5" name="フッター プレースホルダー 4">
            <a:extLst>
              <a:ext uri="{FF2B5EF4-FFF2-40B4-BE49-F238E27FC236}">
                <a16:creationId xmlns:a16="http://schemas.microsoft.com/office/drawing/2014/main" id="{8AFD18D4-035E-CAEB-61DD-3D41A44752AE}"/>
              </a:ext>
            </a:extLst>
          </p:cNvPr>
          <p:cNvSpPr>
            <a:spLocks noGrp="1"/>
          </p:cNvSpPr>
          <p:nvPr>
            <p:ph type="ftr" sz="quarter" idx="11"/>
          </p:nvPr>
        </p:nvSpPr>
        <p:spPr/>
        <p:txBody>
          <a:bodyPr/>
          <a:lstStyle>
            <a:lvl1pPr>
              <a:defRPr>
                <a:latin typeface="Yu Gothic UI" panose="020B0500000000000000" pitchFamily="50" charset="-128"/>
                <a:ea typeface="Yu Gothic UI" panose="020B0500000000000000" pitchFamily="50" charset="-128"/>
              </a:defRPr>
            </a:lvl1pPr>
          </a:lstStyle>
          <a:p>
            <a:endParaRPr lang="ja-JP" altLang="en-US">
              <a:latin typeface="Yu Gothic UI" panose="020B0500000000000000" pitchFamily="50" charset="-128"/>
              <a:ea typeface="Yu Gothic UI" panose="020B0500000000000000" pitchFamily="50" charset="-128"/>
            </a:endParaRPr>
          </a:p>
        </p:txBody>
      </p:sp>
      <p:sp>
        <p:nvSpPr>
          <p:cNvPr id="6" name="スライド番号プレースホルダー 5">
            <a:extLst>
              <a:ext uri="{FF2B5EF4-FFF2-40B4-BE49-F238E27FC236}">
                <a16:creationId xmlns:a16="http://schemas.microsoft.com/office/drawing/2014/main" id="{1076287D-432B-790B-2056-D4423E145DFA}"/>
              </a:ext>
            </a:extLst>
          </p:cNvPr>
          <p:cNvSpPr>
            <a:spLocks noGrp="1"/>
          </p:cNvSpPr>
          <p:nvPr>
            <p:ph type="sldNum" sz="quarter" idx="12"/>
          </p:nvPr>
        </p:nvSpPr>
        <p:spPr/>
        <p:txBody>
          <a:bodyPr/>
          <a:lstStyle>
            <a:lvl1pPr>
              <a:defRPr>
                <a:latin typeface="Yu Gothic UI" panose="020B0500000000000000" pitchFamily="50" charset="-128"/>
                <a:ea typeface="Yu Gothic UI" panose="020B0500000000000000" pitchFamily="50" charset="-128"/>
              </a:defRPr>
            </a:lvl1pPr>
          </a:lstStyle>
          <a:p>
            <a:fld id="{355BC21F-1D29-40C0-86A0-8845DDF0FA09}" type="slidenum">
              <a:rPr lang="ja-JP" altLang="en-US" smtClean="0"/>
              <a:pPr/>
              <a:t>‹#›</a:t>
            </a:fld>
            <a:endParaRPr lang="ja-JP" altLang="en-US">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2756978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8524377-F103-93E0-371E-9538EC22EBCA}"/>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F2ECB04-C8A6-81FD-D2F9-57C65DCBF7D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F9B1393-8A4F-1066-93C0-54C376BCCCD8}"/>
              </a:ext>
            </a:extLst>
          </p:cNvPr>
          <p:cNvSpPr>
            <a:spLocks noGrp="1"/>
          </p:cNvSpPr>
          <p:nvPr>
            <p:ph type="dt" sz="half" idx="10"/>
          </p:nvPr>
        </p:nvSpPr>
        <p:spPr/>
        <p:txBody>
          <a:bodyPr/>
          <a:lstStyle/>
          <a:p>
            <a:fld id="{1CCD7468-EF5D-4F60-9BD4-2804CD915332}" type="datetimeFigureOut">
              <a:rPr kumimoji="1" lang="ja-JP" altLang="en-US" smtClean="0"/>
              <a:t>2026/6/9</a:t>
            </a:fld>
            <a:endParaRPr kumimoji="1" lang="ja-JP" altLang="en-US"/>
          </a:p>
        </p:txBody>
      </p:sp>
      <p:sp>
        <p:nvSpPr>
          <p:cNvPr id="5" name="フッター プレースホルダー 4">
            <a:extLst>
              <a:ext uri="{FF2B5EF4-FFF2-40B4-BE49-F238E27FC236}">
                <a16:creationId xmlns:a16="http://schemas.microsoft.com/office/drawing/2014/main" id="{A117FBB8-B05B-58FA-520F-11D1806D928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5E2D785-E502-53F3-FCAA-9672C7A70F8F}"/>
              </a:ext>
            </a:extLst>
          </p:cNvPr>
          <p:cNvSpPr>
            <a:spLocks noGrp="1"/>
          </p:cNvSpPr>
          <p:nvPr>
            <p:ph type="sldNum" sz="quarter" idx="12"/>
          </p:nvPr>
        </p:nvSpPr>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3274469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3A64D57-3D0E-3522-57C0-F52FF51A404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69133EB-B6BC-BA76-DDD3-49A340F0223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4AD159AB-19D1-082E-484B-61A028C60D51}"/>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37D08C0-ABA7-F928-ACB8-459D7D7C807E}"/>
              </a:ext>
            </a:extLst>
          </p:cNvPr>
          <p:cNvSpPr>
            <a:spLocks noGrp="1"/>
          </p:cNvSpPr>
          <p:nvPr>
            <p:ph type="dt" sz="half" idx="10"/>
          </p:nvPr>
        </p:nvSpPr>
        <p:spPr/>
        <p:txBody>
          <a:bodyPr/>
          <a:lstStyle/>
          <a:p>
            <a:fld id="{1CCD7468-EF5D-4F60-9BD4-2804CD915332}" type="datetimeFigureOut">
              <a:rPr kumimoji="1" lang="ja-JP" altLang="en-US" smtClean="0"/>
              <a:t>2026/6/9</a:t>
            </a:fld>
            <a:endParaRPr kumimoji="1" lang="ja-JP" altLang="en-US"/>
          </a:p>
        </p:txBody>
      </p:sp>
      <p:sp>
        <p:nvSpPr>
          <p:cNvPr id="6" name="フッター プレースホルダー 5">
            <a:extLst>
              <a:ext uri="{FF2B5EF4-FFF2-40B4-BE49-F238E27FC236}">
                <a16:creationId xmlns:a16="http://schemas.microsoft.com/office/drawing/2014/main" id="{FC13F612-6653-9765-55AE-E4C2432E801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01BE877-E64B-FCF3-C7CA-A1DB130E23B5}"/>
              </a:ext>
            </a:extLst>
          </p:cNvPr>
          <p:cNvSpPr>
            <a:spLocks noGrp="1"/>
          </p:cNvSpPr>
          <p:nvPr>
            <p:ph type="sldNum" sz="quarter" idx="12"/>
          </p:nvPr>
        </p:nvSpPr>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3212906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BE4629-424A-E64B-89C8-1D255F8B8594}"/>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21B7FF4-D111-2E05-6D0B-8079DEC2F2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C13F255-3A44-E4FE-6335-DD8B6B09E387}"/>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9B54342-1DE4-5F25-D2F4-8AD663C8B0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4264670-DA2A-C414-D1F2-C0E5C88C175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D42852B3-5E7E-3462-F7AF-403B3FD7378A}"/>
              </a:ext>
            </a:extLst>
          </p:cNvPr>
          <p:cNvSpPr>
            <a:spLocks noGrp="1"/>
          </p:cNvSpPr>
          <p:nvPr>
            <p:ph type="dt" sz="half" idx="10"/>
          </p:nvPr>
        </p:nvSpPr>
        <p:spPr/>
        <p:txBody>
          <a:bodyPr/>
          <a:lstStyle/>
          <a:p>
            <a:fld id="{1CCD7468-EF5D-4F60-9BD4-2804CD915332}" type="datetimeFigureOut">
              <a:rPr kumimoji="1" lang="ja-JP" altLang="en-US" smtClean="0"/>
              <a:t>2026/6/9</a:t>
            </a:fld>
            <a:endParaRPr kumimoji="1" lang="ja-JP" altLang="en-US"/>
          </a:p>
        </p:txBody>
      </p:sp>
      <p:sp>
        <p:nvSpPr>
          <p:cNvPr id="8" name="フッター プレースホルダー 7">
            <a:extLst>
              <a:ext uri="{FF2B5EF4-FFF2-40B4-BE49-F238E27FC236}">
                <a16:creationId xmlns:a16="http://schemas.microsoft.com/office/drawing/2014/main" id="{145E1035-C549-0CC8-D9F0-3A2A4AD3A7F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B1D8E3F-FDDC-84A6-2E64-B1D84C962D46}"/>
              </a:ext>
            </a:extLst>
          </p:cNvPr>
          <p:cNvSpPr>
            <a:spLocks noGrp="1"/>
          </p:cNvSpPr>
          <p:nvPr>
            <p:ph type="sldNum" sz="quarter" idx="12"/>
          </p:nvPr>
        </p:nvSpPr>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1073183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B441F9-374B-D349-350C-6BDD533ADC5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FA360ED-0A64-AA7F-8952-4E9580EC17EB}"/>
              </a:ext>
            </a:extLst>
          </p:cNvPr>
          <p:cNvSpPr>
            <a:spLocks noGrp="1"/>
          </p:cNvSpPr>
          <p:nvPr>
            <p:ph type="dt" sz="half" idx="10"/>
          </p:nvPr>
        </p:nvSpPr>
        <p:spPr/>
        <p:txBody>
          <a:bodyPr/>
          <a:lstStyle/>
          <a:p>
            <a:fld id="{1CCD7468-EF5D-4F60-9BD4-2804CD915332}" type="datetimeFigureOut">
              <a:rPr kumimoji="1" lang="ja-JP" altLang="en-US" smtClean="0"/>
              <a:t>2026/6/9</a:t>
            </a:fld>
            <a:endParaRPr kumimoji="1" lang="ja-JP" altLang="en-US"/>
          </a:p>
        </p:txBody>
      </p:sp>
      <p:sp>
        <p:nvSpPr>
          <p:cNvPr id="4" name="フッター プレースホルダー 3">
            <a:extLst>
              <a:ext uri="{FF2B5EF4-FFF2-40B4-BE49-F238E27FC236}">
                <a16:creationId xmlns:a16="http://schemas.microsoft.com/office/drawing/2014/main" id="{8B8976AB-5031-CA04-D197-993DA4A3AFDC}"/>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FEDCCD66-76B9-21A1-4A9C-64830CC5EEF3}"/>
              </a:ext>
            </a:extLst>
          </p:cNvPr>
          <p:cNvSpPr>
            <a:spLocks noGrp="1"/>
          </p:cNvSpPr>
          <p:nvPr>
            <p:ph type="sldNum" sz="quarter" idx="12"/>
          </p:nvPr>
        </p:nvSpPr>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858805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D57D2F86-1994-FF47-546D-4630FD18A276}"/>
              </a:ext>
            </a:extLst>
          </p:cNvPr>
          <p:cNvSpPr>
            <a:spLocks noGrp="1"/>
          </p:cNvSpPr>
          <p:nvPr>
            <p:ph type="dt" sz="half" idx="10"/>
          </p:nvPr>
        </p:nvSpPr>
        <p:spPr/>
        <p:txBody>
          <a:bodyPr/>
          <a:lstStyle/>
          <a:p>
            <a:fld id="{1CCD7468-EF5D-4F60-9BD4-2804CD915332}" type="datetimeFigureOut">
              <a:rPr kumimoji="1" lang="ja-JP" altLang="en-US" smtClean="0"/>
              <a:t>2026/6/9</a:t>
            </a:fld>
            <a:endParaRPr kumimoji="1" lang="ja-JP" altLang="en-US"/>
          </a:p>
        </p:txBody>
      </p:sp>
      <p:sp>
        <p:nvSpPr>
          <p:cNvPr id="3" name="フッター プレースホルダー 2">
            <a:extLst>
              <a:ext uri="{FF2B5EF4-FFF2-40B4-BE49-F238E27FC236}">
                <a16:creationId xmlns:a16="http://schemas.microsoft.com/office/drawing/2014/main" id="{145650FB-6C7E-471E-5DCD-20B4D8EDA2C7}"/>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4121A42-9A4F-CA16-AF0A-AACFE6BF6DE6}"/>
              </a:ext>
            </a:extLst>
          </p:cNvPr>
          <p:cNvSpPr>
            <a:spLocks noGrp="1"/>
          </p:cNvSpPr>
          <p:nvPr>
            <p:ph type="sldNum" sz="quarter" idx="12"/>
          </p:nvPr>
        </p:nvSpPr>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804003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E78C93-CBA6-6CBF-15FD-B2E47002D53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6FE26C8-F2F0-70DB-CE3D-F21FA33EC1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08F85020-9DC3-2A60-C928-068B872714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A084321-6E61-A518-0AEF-87F8D9E8010D}"/>
              </a:ext>
            </a:extLst>
          </p:cNvPr>
          <p:cNvSpPr>
            <a:spLocks noGrp="1"/>
          </p:cNvSpPr>
          <p:nvPr>
            <p:ph type="dt" sz="half" idx="10"/>
          </p:nvPr>
        </p:nvSpPr>
        <p:spPr/>
        <p:txBody>
          <a:bodyPr/>
          <a:lstStyle/>
          <a:p>
            <a:fld id="{1CCD7468-EF5D-4F60-9BD4-2804CD915332}" type="datetimeFigureOut">
              <a:rPr kumimoji="1" lang="ja-JP" altLang="en-US" smtClean="0"/>
              <a:t>2026/6/9</a:t>
            </a:fld>
            <a:endParaRPr kumimoji="1" lang="ja-JP" altLang="en-US"/>
          </a:p>
        </p:txBody>
      </p:sp>
      <p:sp>
        <p:nvSpPr>
          <p:cNvPr id="6" name="フッター プレースホルダー 5">
            <a:extLst>
              <a:ext uri="{FF2B5EF4-FFF2-40B4-BE49-F238E27FC236}">
                <a16:creationId xmlns:a16="http://schemas.microsoft.com/office/drawing/2014/main" id="{FAFABDAA-64AD-448A-8F76-80D5060011BC}"/>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07D4D66-655A-25B1-62C5-8B6CD09BBD90}"/>
              </a:ext>
            </a:extLst>
          </p:cNvPr>
          <p:cNvSpPr>
            <a:spLocks noGrp="1"/>
          </p:cNvSpPr>
          <p:nvPr>
            <p:ph type="sldNum" sz="quarter" idx="12"/>
          </p:nvPr>
        </p:nvSpPr>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3614288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B0144B1-D7B3-CB7E-BC37-D48F65518F6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F9E26C29-FD02-6C76-3AA5-2A4EBBB446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1749AA66-9CB2-A5D1-2BB5-C91B7E52FF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613C34E-4FBC-ABB5-30F6-254388DE9B75}"/>
              </a:ext>
            </a:extLst>
          </p:cNvPr>
          <p:cNvSpPr>
            <a:spLocks noGrp="1"/>
          </p:cNvSpPr>
          <p:nvPr>
            <p:ph type="dt" sz="half" idx="10"/>
          </p:nvPr>
        </p:nvSpPr>
        <p:spPr/>
        <p:txBody>
          <a:bodyPr/>
          <a:lstStyle/>
          <a:p>
            <a:fld id="{1CCD7468-EF5D-4F60-9BD4-2804CD915332}" type="datetimeFigureOut">
              <a:rPr kumimoji="1" lang="ja-JP" altLang="en-US" smtClean="0"/>
              <a:t>2026/6/9</a:t>
            </a:fld>
            <a:endParaRPr kumimoji="1" lang="ja-JP" altLang="en-US"/>
          </a:p>
        </p:txBody>
      </p:sp>
      <p:sp>
        <p:nvSpPr>
          <p:cNvPr id="6" name="フッター プレースホルダー 5">
            <a:extLst>
              <a:ext uri="{FF2B5EF4-FFF2-40B4-BE49-F238E27FC236}">
                <a16:creationId xmlns:a16="http://schemas.microsoft.com/office/drawing/2014/main" id="{91267C67-B3F5-EFD5-0901-E760C6562E0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038C5364-7DEE-848E-6E17-192F8FB28E4A}"/>
              </a:ext>
            </a:extLst>
          </p:cNvPr>
          <p:cNvSpPr>
            <a:spLocks noGrp="1"/>
          </p:cNvSpPr>
          <p:nvPr>
            <p:ph type="sldNum" sz="quarter" idx="12"/>
          </p:nvPr>
        </p:nvSpPr>
        <p:spPr/>
        <p:txBody>
          <a:bodyPr/>
          <a:lstStyle/>
          <a:p>
            <a:fld id="{355BC21F-1D29-40C0-86A0-8845DDF0FA09}" type="slidenum">
              <a:rPr kumimoji="1" lang="ja-JP" altLang="en-US" smtClean="0"/>
              <a:t>‹#›</a:t>
            </a:fld>
            <a:endParaRPr kumimoji="1" lang="ja-JP" altLang="en-US"/>
          </a:p>
        </p:txBody>
      </p:sp>
    </p:spTree>
    <p:extLst>
      <p:ext uri="{BB962C8B-B14F-4D97-AF65-F5344CB8AC3E}">
        <p14:creationId xmlns:p14="http://schemas.microsoft.com/office/powerpoint/2010/main" val="193047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C9535D2-0291-CA0E-1B3A-0176D09800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96ED0E68-292F-1155-FBD9-07D04C8A67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3F429FB-70EB-28EE-981D-679405989B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Yu Gothic UI" panose="020B0500000000000000" pitchFamily="50" charset="-128"/>
                <a:ea typeface="Yu Gothic UI" panose="020B0500000000000000" pitchFamily="50" charset="-128"/>
              </a:defRPr>
            </a:lvl1pPr>
          </a:lstStyle>
          <a:p>
            <a:fld id="{1CCD7468-EF5D-4F60-9BD4-2804CD915332}" type="datetimeFigureOut">
              <a:rPr lang="ja-JP" altLang="en-US" smtClean="0"/>
              <a:pPr/>
              <a:t>2026/6/9</a:t>
            </a:fld>
            <a:endParaRPr lang="ja-JP" altLang="en-US"/>
          </a:p>
        </p:txBody>
      </p:sp>
      <p:sp>
        <p:nvSpPr>
          <p:cNvPr id="5" name="フッター プレースホルダー 4">
            <a:extLst>
              <a:ext uri="{FF2B5EF4-FFF2-40B4-BE49-F238E27FC236}">
                <a16:creationId xmlns:a16="http://schemas.microsoft.com/office/drawing/2014/main" id="{BD08B86B-928B-39E1-950A-EC48B7890A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Yu Gothic UI" panose="020B0500000000000000" pitchFamily="50" charset="-128"/>
                <a:ea typeface="Yu Gothic UI" panose="020B0500000000000000"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69A9C78F-44AA-4C0D-534D-0426BD1EE3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Yu Gothic UI" panose="020B0500000000000000" pitchFamily="50" charset="-128"/>
                <a:ea typeface="Yu Gothic UI" panose="020B0500000000000000" pitchFamily="50" charset="-128"/>
              </a:defRPr>
            </a:lvl1pPr>
          </a:lstStyle>
          <a:p>
            <a:fld id="{355BC21F-1D29-40C0-86A0-8845DDF0FA09}" type="slidenum">
              <a:rPr lang="ja-JP" altLang="en-US" smtClean="0"/>
              <a:pPr/>
              <a:t>‹#›</a:t>
            </a:fld>
            <a:endParaRPr lang="ja-JP" altLang="en-US"/>
          </a:p>
        </p:txBody>
      </p:sp>
    </p:spTree>
    <p:extLst>
      <p:ext uri="{BB962C8B-B14F-4D97-AF65-F5344CB8AC3E}">
        <p14:creationId xmlns:p14="http://schemas.microsoft.com/office/powerpoint/2010/main" val="25249819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kumimoji="1" sz="4400" kern="1200">
          <a:solidFill>
            <a:schemeClr val="tx1"/>
          </a:solidFill>
          <a:latin typeface="Yu Gothic UI" panose="020B0500000000000000" pitchFamily="50" charset="-128"/>
          <a:ea typeface="Yu Gothic UI" panose="020B05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Yu Gothic UI" panose="020B0500000000000000" pitchFamily="50" charset="-128"/>
          <a:ea typeface="Yu Gothic UI" panose="020B05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Yu Gothic UI" panose="020B0500000000000000" pitchFamily="50" charset="-128"/>
          <a:ea typeface="Yu Gothic UI" panose="020B05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Yu Gothic UI" panose="020B0500000000000000" pitchFamily="50" charset="-128"/>
          <a:ea typeface="Yu Gothic UI" panose="020B05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Yu Gothic UI" panose="020B0500000000000000" pitchFamily="50" charset="-128"/>
          <a:ea typeface="Yu Gothic UI" panose="020B05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Yu Gothic UI" panose="020B0500000000000000" pitchFamily="50" charset="-128"/>
          <a:ea typeface="Yu Gothic UI" panose="020B05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nnnnnnnnnn@nnn.co.jp"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4D85B0B-111C-41BD-AD38-C444BFF5C3FE}"/>
              </a:ext>
            </a:extLst>
          </p:cNvPr>
          <p:cNvSpPr>
            <a:spLocks noChangeArrowheads="1"/>
          </p:cNvSpPr>
          <p:nvPr/>
        </p:nvSpPr>
        <p:spPr bwMode="auto">
          <a:xfrm>
            <a:off x="1143000" y="1011803"/>
            <a:ext cx="9906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latinLnBrk="1" hangingPunct="1"/>
            <a:r>
              <a:rPr kumimoji="1" lang="ja-JP" altLang="en-US" sz="3200" b="1" dirty="0">
                <a:latin typeface="Yu Gothic UI" panose="020B0500000000000000" pitchFamily="50" charset="-128"/>
                <a:ea typeface="Yu Gothic UI" panose="020B0500000000000000" pitchFamily="50" charset="-128"/>
                <a:cs typeface="+mj-cs"/>
              </a:rPr>
              <a:t>令和</a:t>
            </a:r>
            <a:r>
              <a:rPr kumimoji="1" lang="en-US" altLang="ja-JP" sz="3200" b="1" dirty="0">
                <a:latin typeface="Yu Gothic UI" panose="020B0500000000000000" pitchFamily="50" charset="-128"/>
                <a:ea typeface="Yu Gothic UI" panose="020B0500000000000000" pitchFamily="50" charset="-128"/>
                <a:cs typeface="+mj-cs"/>
              </a:rPr>
              <a:t>8</a:t>
            </a:r>
            <a:r>
              <a:rPr kumimoji="1" lang="ja-JP" altLang="en-US" sz="3200" b="1" dirty="0">
                <a:latin typeface="Yu Gothic UI" panose="020B0500000000000000" pitchFamily="50" charset="-128"/>
                <a:ea typeface="Yu Gothic UI" panose="020B0500000000000000" pitchFamily="50" charset="-128"/>
                <a:cs typeface="+mj-cs"/>
              </a:rPr>
              <a:t>年度スマートサービス展開支援</a:t>
            </a:r>
            <a:r>
              <a:rPr lang="ja-JP" altLang="en-US" sz="3200" b="1" dirty="0">
                <a:latin typeface="Yu Gothic UI" panose="020B0500000000000000" pitchFamily="50" charset="-128"/>
                <a:ea typeface="Yu Gothic UI" panose="020B0500000000000000" pitchFamily="50" charset="-128"/>
                <a:cs typeface="+mj-cs"/>
              </a:rPr>
              <a:t>事業</a:t>
            </a:r>
            <a:br>
              <a:rPr lang="ja-JP" altLang="en-US" sz="3200" b="1" dirty="0">
                <a:latin typeface="Yu Gothic UI" panose="020B0500000000000000" pitchFamily="50" charset="-128"/>
                <a:ea typeface="Yu Gothic UI" panose="020B0500000000000000" pitchFamily="50" charset="-128"/>
                <a:cs typeface="+mj-cs"/>
              </a:rPr>
            </a:br>
            <a:r>
              <a:rPr lang="ja-JP" altLang="en-US" sz="3200" b="1" dirty="0">
                <a:latin typeface="Yu Gothic UI" panose="020B0500000000000000" pitchFamily="50" charset="-128"/>
                <a:ea typeface="Yu Gothic UI" panose="020B0500000000000000" pitchFamily="50" charset="-128"/>
                <a:cs typeface="+mj-cs"/>
              </a:rPr>
              <a:t>企画提案書</a:t>
            </a:r>
            <a:endParaRPr lang="en-US" altLang="ja-JP" sz="3200" b="1" dirty="0">
              <a:latin typeface="Yu Gothic UI" panose="020B0500000000000000" pitchFamily="50" charset="-128"/>
              <a:ea typeface="Yu Gothic UI" panose="020B0500000000000000" pitchFamily="50" charset="-128"/>
              <a:cs typeface="+mj-cs"/>
            </a:endParaRPr>
          </a:p>
          <a:p>
            <a:pPr algn="ctr" eaLnBrk="1" latinLnBrk="1" hangingPunct="1"/>
            <a:r>
              <a:rPr lang="ja-JP" altLang="en-US" sz="3200" b="1" dirty="0">
                <a:solidFill>
                  <a:schemeClr val="bg1">
                    <a:lumMod val="50000"/>
                  </a:schemeClr>
                </a:solidFill>
                <a:latin typeface="Yu Gothic UI" panose="020B0500000000000000" pitchFamily="50" charset="-128"/>
                <a:ea typeface="Yu Gothic UI" panose="020B0500000000000000" pitchFamily="50" charset="-128"/>
                <a:cs typeface="+mj-cs"/>
              </a:rPr>
              <a:t>（参考フォーマット</a:t>
            </a:r>
            <a:r>
              <a:rPr lang="en-US" altLang="ja-JP" sz="3200" b="1" dirty="0">
                <a:solidFill>
                  <a:schemeClr val="bg1">
                    <a:lumMod val="50000"/>
                  </a:schemeClr>
                </a:solidFill>
                <a:latin typeface="Yu Gothic UI" panose="020B0500000000000000" pitchFamily="50" charset="-128"/>
                <a:ea typeface="Yu Gothic UI" panose="020B0500000000000000" pitchFamily="50" charset="-128"/>
                <a:cs typeface="+mj-cs"/>
              </a:rPr>
              <a:t>_</a:t>
            </a:r>
            <a:r>
              <a:rPr lang="ja-JP" altLang="en-US" sz="3200" b="1" dirty="0">
                <a:solidFill>
                  <a:schemeClr val="bg1">
                    <a:lumMod val="50000"/>
                  </a:schemeClr>
                </a:solidFill>
                <a:latin typeface="Yu Gothic UI" panose="020B0500000000000000" pitchFamily="50" charset="-128"/>
                <a:ea typeface="Yu Gothic UI" panose="020B0500000000000000" pitchFamily="50" charset="-128"/>
                <a:cs typeface="+mj-cs"/>
              </a:rPr>
              <a:t>記入内容及び記入例）</a:t>
            </a:r>
            <a:endParaRPr lang="en-US" altLang="ja-JP" sz="3200" b="1" dirty="0">
              <a:solidFill>
                <a:schemeClr val="bg1">
                  <a:lumMod val="50000"/>
                </a:schemeClr>
              </a:solidFill>
              <a:latin typeface="Yu Gothic UI" panose="020B0500000000000000" pitchFamily="50" charset="-128"/>
              <a:ea typeface="Yu Gothic UI" panose="020B0500000000000000" pitchFamily="50" charset="-128"/>
              <a:cs typeface="+mj-cs"/>
            </a:endParaRPr>
          </a:p>
        </p:txBody>
      </p:sp>
      <p:graphicFrame>
        <p:nvGraphicFramePr>
          <p:cNvPr id="8" name="表 7">
            <a:extLst>
              <a:ext uri="{FF2B5EF4-FFF2-40B4-BE49-F238E27FC236}">
                <a16:creationId xmlns:a16="http://schemas.microsoft.com/office/drawing/2014/main" id="{2A3097CE-80EB-4ACD-BD3E-B84D2681F9A3}"/>
              </a:ext>
            </a:extLst>
          </p:cNvPr>
          <p:cNvGraphicFramePr>
            <a:graphicFrameLocks noGrp="1"/>
          </p:cNvGraphicFramePr>
          <p:nvPr>
            <p:extLst>
              <p:ext uri="{D42A27DB-BD31-4B8C-83A1-F6EECF244321}">
                <p14:modId xmlns:p14="http://schemas.microsoft.com/office/powerpoint/2010/main" val="1890932828"/>
              </p:ext>
            </p:extLst>
          </p:nvPr>
        </p:nvGraphicFramePr>
        <p:xfrm>
          <a:off x="2495550" y="4504734"/>
          <a:ext cx="7200900" cy="1441517"/>
        </p:xfrm>
        <a:graphic>
          <a:graphicData uri="http://schemas.openxmlformats.org/drawingml/2006/table">
            <a:tbl>
              <a:tblPr firstRow="1" firstCol="1" bandRow="1">
                <a:tableStyleId>{5C22544A-7EE6-4342-B048-85BDC9FD1C3A}</a:tableStyleId>
              </a:tblPr>
              <a:tblGrid>
                <a:gridCol w="260350">
                  <a:extLst>
                    <a:ext uri="{9D8B030D-6E8A-4147-A177-3AD203B41FA5}">
                      <a16:colId xmlns:a16="http://schemas.microsoft.com/office/drawing/2014/main" val="3915567555"/>
                    </a:ext>
                  </a:extLst>
                </a:gridCol>
                <a:gridCol w="1470761">
                  <a:extLst>
                    <a:ext uri="{9D8B030D-6E8A-4147-A177-3AD203B41FA5}">
                      <a16:colId xmlns:a16="http://schemas.microsoft.com/office/drawing/2014/main" val="867372507"/>
                    </a:ext>
                  </a:extLst>
                </a:gridCol>
                <a:gridCol w="5469789">
                  <a:extLst>
                    <a:ext uri="{9D8B030D-6E8A-4147-A177-3AD203B41FA5}">
                      <a16:colId xmlns:a16="http://schemas.microsoft.com/office/drawing/2014/main" val="3934024063"/>
                    </a:ext>
                  </a:extLst>
                </a:gridCol>
              </a:tblGrid>
              <a:tr h="0">
                <a:tc gridSpan="2">
                  <a:txBody>
                    <a:bodyPr/>
                    <a:lstStyle/>
                    <a:p>
                      <a:pPr marL="133350" indent="-133350" algn="just">
                        <a:lnSpc>
                          <a:spcPts val="1800"/>
                        </a:lnSpc>
                        <a:spcAft>
                          <a:spcPts val="0"/>
                        </a:spcAft>
                      </a:pPr>
                      <a:r>
                        <a:rPr lang="ja-JP" altLang="en-US" sz="1200" dirty="0">
                          <a:solidFill>
                            <a:schemeClr val="tx1"/>
                          </a:solidFill>
                          <a:effectLst/>
                          <a:latin typeface="Yu Gothic UI" panose="020B0500000000000000" pitchFamily="50" charset="-128"/>
                          <a:ea typeface="Yu Gothic UI" panose="020B0500000000000000" pitchFamily="50" charset="-128"/>
                        </a:rPr>
                        <a:t>提案事業者名</a:t>
                      </a:r>
                      <a:endParaRPr lang="ja-JP" sz="12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pPr marL="133350" indent="139700" algn="just">
                        <a:lnSpc>
                          <a:spcPts val="1800"/>
                        </a:lnSpc>
                        <a:spcAft>
                          <a:spcPts val="0"/>
                        </a:spcAft>
                      </a:pP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〇〇〇〇　株式会社</a:t>
                      </a: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95071758"/>
                  </a:ext>
                </a:extLst>
              </a:tr>
              <a:tr h="0">
                <a:tc gridSpan="2">
                  <a:txBody>
                    <a:bodyPr/>
                    <a:lstStyle/>
                    <a:p>
                      <a:pPr marL="133350" indent="-133350" algn="l">
                        <a:lnSpc>
                          <a:spcPts val="1800"/>
                        </a:lnSpc>
                        <a:spcAft>
                          <a:spcPts val="0"/>
                        </a:spcAft>
                      </a:pPr>
                      <a:r>
                        <a:rPr kumimoji="1" lang="ja-JP" altLang="en-US" sz="1200" b="1" kern="1200" dirty="0">
                          <a:solidFill>
                            <a:schemeClr val="tx1"/>
                          </a:solidFill>
                          <a:effectLst/>
                          <a:latin typeface="Yu Gothic UI" panose="020B0500000000000000" pitchFamily="50" charset="-128"/>
                          <a:ea typeface="Yu Gothic UI" panose="020B0500000000000000" pitchFamily="50" charset="-128"/>
                          <a:cs typeface="+mn-cs"/>
                        </a:rPr>
                        <a:t>代表者名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pPr marL="133350" indent="139700" algn="just">
                        <a:lnSpc>
                          <a:spcPts val="1800"/>
                        </a:lnSpc>
                        <a:spcAft>
                          <a:spcPts val="0"/>
                        </a:spcAft>
                      </a:pP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〇〇　太郎</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3002910"/>
                  </a:ext>
                </a:extLst>
              </a:tr>
              <a:tr h="0">
                <a:tc rowSpan="5">
                  <a:txBody>
                    <a:bodyPr/>
                    <a:lstStyle/>
                    <a:p>
                      <a:pPr marL="133350" indent="-133350" algn="ctr" defTabSz="914400" rtl="0" eaLnBrk="1" latinLnBrk="0" hangingPunct="1">
                        <a:lnSpc>
                          <a:spcPts val="1000"/>
                        </a:lnSpc>
                        <a:spcAft>
                          <a:spcPts val="0"/>
                        </a:spcAft>
                      </a:pPr>
                      <a:r>
                        <a:rPr kumimoji="1" lang="ja-JP" altLang="en-US" sz="1200" b="1" kern="1200" dirty="0">
                          <a:solidFill>
                            <a:schemeClr val="tx1"/>
                          </a:solidFill>
                          <a:effectLst/>
                          <a:latin typeface="Yu Gothic UI" panose="020B0500000000000000" pitchFamily="50" charset="-128"/>
                          <a:ea typeface="Yu Gothic UI" panose="020B0500000000000000" pitchFamily="50" charset="-128"/>
                          <a:cs typeface="+mn-cs"/>
                        </a:rPr>
                        <a:t>担当者連絡先</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3350" algn="just">
                        <a:lnSpc>
                          <a:spcPts val="1800"/>
                        </a:lnSpc>
                        <a:spcAft>
                          <a:spcPts val="0"/>
                        </a:spcAft>
                      </a:pPr>
                      <a:r>
                        <a:rPr kumimoji="1" lang="ja-JP" altLang="en-US" sz="1200" b="1" kern="1200" dirty="0">
                          <a:solidFill>
                            <a:schemeClr val="tx1"/>
                          </a:solidFill>
                          <a:effectLst/>
                          <a:latin typeface="Yu Gothic UI" panose="020B0500000000000000" pitchFamily="50" charset="-128"/>
                          <a:ea typeface="Yu Gothic UI" panose="020B0500000000000000" pitchFamily="50" charset="-128"/>
                          <a:cs typeface="+mn-cs"/>
                        </a:rPr>
                        <a:t>部署名</a:t>
                      </a:r>
                      <a:endParaRPr kumimoji="1" lang="en-US" altLang="ja-JP" sz="1200" b="1" kern="1200" dirty="0">
                        <a:solidFill>
                          <a:schemeClr val="tx1"/>
                        </a:solidFill>
                        <a:effectLst/>
                        <a:latin typeface="Yu Gothic UI" panose="020B0500000000000000" pitchFamily="50" charset="-128"/>
                        <a:ea typeface="Yu Gothic UI" panose="020B0500000000000000" pitchFamily="50" charset="-128"/>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〇〇事業部　〇〇企画部</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94579390"/>
                  </a:ext>
                </a:extLst>
              </a:tr>
              <a:tr h="0">
                <a:tc vMerge="1">
                  <a:txBody>
                    <a:bodyPr/>
                    <a:lstStyle/>
                    <a:p>
                      <a:endParaRPr lang="ja-JP" alt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担当者名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rPr>
                        <a:t>〇〇　信二</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0665958"/>
                  </a:ext>
                </a:extLst>
              </a:tr>
              <a:tr h="0">
                <a:tc vMerge="1">
                  <a:txBody>
                    <a:bodyPr/>
                    <a:lstStyle/>
                    <a:p>
                      <a:endParaRPr lang="ja-JP" alt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3350" algn="just">
                        <a:lnSpc>
                          <a:spcPts val="1800"/>
                        </a:lnSpc>
                        <a:spcAft>
                          <a:spcPts val="0"/>
                        </a:spcAft>
                      </a:pPr>
                      <a:r>
                        <a:rPr kumimoji="1" lang="ja-JP" altLang="en-US" sz="1200" b="1" kern="1200" dirty="0">
                          <a:solidFill>
                            <a:schemeClr val="tx1"/>
                          </a:solidFill>
                          <a:effectLst/>
                          <a:latin typeface="Yu Gothic UI" panose="020B0500000000000000" pitchFamily="50" charset="-128"/>
                          <a:ea typeface="Yu Gothic UI" panose="020B0500000000000000" pitchFamily="50" charset="-128"/>
                          <a:cs typeface="+mn-cs"/>
                        </a:rPr>
                        <a:t>住所</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東京都○○区〇〇　１－１－１１　〇〇ビル</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423954"/>
                  </a:ext>
                </a:extLst>
              </a:tr>
              <a:tr h="0">
                <a:tc vMerge="1">
                  <a:txBody>
                    <a:bodyPr/>
                    <a:lstStyle/>
                    <a:p>
                      <a:endParaRPr lang="ja-JP" alt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3350" algn="just">
                        <a:lnSpc>
                          <a:spcPts val="1800"/>
                        </a:lnSpc>
                        <a:spcAft>
                          <a:spcPts val="0"/>
                        </a:spcAft>
                      </a:pPr>
                      <a:r>
                        <a:rPr kumimoji="1" lang="ja-JP" altLang="en-US" sz="1200" b="1" kern="1200" dirty="0">
                          <a:solidFill>
                            <a:schemeClr val="tx1"/>
                          </a:solidFill>
                          <a:effectLst/>
                          <a:latin typeface="Yu Gothic UI" panose="020B0500000000000000" pitchFamily="50" charset="-128"/>
                          <a:ea typeface="Yu Gothic UI" panose="020B0500000000000000" pitchFamily="50" charset="-128"/>
                          <a:cs typeface="+mn-cs"/>
                        </a:rPr>
                        <a:t>電話番号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rPr>
                        <a:t>０３－ＸＸＸ－ＸＸＸＸ（会社代表）</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03863475"/>
                  </a:ext>
                </a:extLst>
              </a:tr>
              <a:tr h="0">
                <a:tc vMerge="1">
                  <a:txBody>
                    <a:bodyPr/>
                    <a:lstStyle/>
                    <a:p>
                      <a:endParaRPr lang="ja-JP" altLang="en-US"/>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メールアドレス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hlinkClick r:id="rId2">
                            <a:extLst>
                              <a:ext uri="{A12FA001-AC4F-418D-AE19-62706E023703}">
                                <ahyp:hlinkClr xmlns:ahyp="http://schemas.microsoft.com/office/drawing/2018/hyperlinkcolor" val="tx"/>
                              </a:ext>
                            </a:extLst>
                          </a:hlinkClick>
                        </a:rPr>
                        <a:t>nnnnnnnnnn@nnn.co.jp</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49171570"/>
                  </a:ext>
                </a:extLst>
              </a:tr>
            </a:tbl>
          </a:graphicData>
        </a:graphic>
      </p:graphicFrame>
      <p:sp>
        <p:nvSpPr>
          <p:cNvPr id="5" name="コンテンツ プレースホルダー 2">
            <a:extLst>
              <a:ext uri="{FF2B5EF4-FFF2-40B4-BE49-F238E27FC236}">
                <a16:creationId xmlns:a16="http://schemas.microsoft.com/office/drawing/2014/main" id="{2D37D63A-1AE0-4A9C-980C-3FDC4C4A409D}"/>
              </a:ext>
            </a:extLst>
          </p:cNvPr>
          <p:cNvSpPr txBox="1">
            <a:spLocks/>
          </p:cNvSpPr>
          <p:nvPr/>
        </p:nvSpPr>
        <p:spPr bwMode="auto">
          <a:xfrm>
            <a:off x="2495550" y="4199902"/>
            <a:ext cx="7200900"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1200" dirty="0">
                <a:latin typeface="Yu Gothic UI" panose="020B0500000000000000" pitchFamily="50" charset="-128"/>
                <a:ea typeface="Yu Gothic UI" panose="020B0500000000000000" pitchFamily="50" charset="-128"/>
              </a:rPr>
              <a:t>令和</a:t>
            </a:r>
            <a:r>
              <a:rPr lang="en-US" altLang="ja-JP" sz="1200" dirty="0">
                <a:latin typeface="Yu Gothic UI" panose="020B0500000000000000" pitchFamily="50" charset="-128"/>
                <a:ea typeface="Yu Gothic UI" panose="020B0500000000000000" pitchFamily="50" charset="-128"/>
              </a:rPr>
              <a:t>8</a:t>
            </a:r>
            <a:r>
              <a:rPr lang="ja-JP" altLang="en-US" sz="1200" dirty="0">
                <a:latin typeface="Yu Gothic UI" panose="020B0500000000000000" pitchFamily="50" charset="-128"/>
                <a:ea typeface="Yu Gothic UI" panose="020B0500000000000000" pitchFamily="50" charset="-128"/>
              </a:rPr>
              <a:t>年○月○日作成</a:t>
            </a:r>
            <a:endParaRPr lang="en-US" altLang="ja-JP" sz="1200" dirty="0">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1010406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D9EAD09-1D70-50C5-F61D-BC1EDFD5EE4E}"/>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a:latin typeface="Yu Gothic UI" panose="020B0500000000000000" pitchFamily="50" charset="-128"/>
                <a:ea typeface="Yu Gothic UI" panose="020B0500000000000000" pitchFamily="50" charset="-128"/>
              </a:rPr>
              <a:t>　</a:t>
            </a:r>
            <a:r>
              <a:rPr lang="en-US" altLang="ja-JP" sz="2400">
                <a:latin typeface="Yu Gothic UI" panose="020B0500000000000000" pitchFamily="50" charset="-128"/>
                <a:ea typeface="Yu Gothic UI" panose="020B0500000000000000" pitchFamily="50" charset="-128"/>
              </a:rPr>
              <a:t>4.</a:t>
            </a:r>
            <a:r>
              <a:rPr lang="ja-JP" altLang="en-US" sz="2400">
                <a:latin typeface="Yu Gothic UI" panose="020B0500000000000000" pitchFamily="50" charset="-128"/>
                <a:ea typeface="Yu Gothic UI" panose="020B0500000000000000" pitchFamily="50" charset="-128"/>
              </a:rPr>
              <a:t>スケジュール</a:t>
            </a:r>
            <a:endParaRPr lang="en-US" altLang="ja-JP" sz="2400">
              <a:latin typeface="Yu Gothic UI" panose="020B0500000000000000" pitchFamily="50" charset="-128"/>
              <a:ea typeface="Yu Gothic UI" panose="020B0500000000000000" pitchFamily="50" charset="-128"/>
            </a:endParaRPr>
          </a:p>
        </p:txBody>
      </p:sp>
      <p:graphicFrame>
        <p:nvGraphicFramePr>
          <p:cNvPr id="4" name="表 3">
            <a:extLst>
              <a:ext uri="{FF2B5EF4-FFF2-40B4-BE49-F238E27FC236}">
                <a16:creationId xmlns:a16="http://schemas.microsoft.com/office/drawing/2014/main" id="{B8B3FE6F-9D3A-A879-E30E-993C222AF0FD}"/>
              </a:ext>
            </a:extLst>
          </p:cNvPr>
          <p:cNvGraphicFramePr>
            <a:graphicFrameLocks noGrp="1"/>
          </p:cNvGraphicFramePr>
          <p:nvPr>
            <p:extLst>
              <p:ext uri="{D42A27DB-BD31-4B8C-83A1-F6EECF244321}">
                <p14:modId xmlns:p14="http://schemas.microsoft.com/office/powerpoint/2010/main" val="3651951059"/>
              </p:ext>
            </p:extLst>
          </p:nvPr>
        </p:nvGraphicFramePr>
        <p:xfrm>
          <a:off x="331983" y="1487140"/>
          <a:ext cx="11346477" cy="3544128"/>
        </p:xfrm>
        <a:graphic>
          <a:graphicData uri="http://schemas.openxmlformats.org/drawingml/2006/table">
            <a:tbl>
              <a:tblPr firstRow="1" bandRow="1">
                <a:tableStyleId>{5940675A-B579-460E-94D1-54222C63F5DA}</a:tableStyleId>
              </a:tblPr>
              <a:tblGrid>
                <a:gridCol w="843268">
                  <a:extLst>
                    <a:ext uri="{9D8B030D-6E8A-4147-A177-3AD203B41FA5}">
                      <a16:colId xmlns:a16="http://schemas.microsoft.com/office/drawing/2014/main" val="3083338089"/>
                    </a:ext>
                  </a:extLst>
                </a:gridCol>
                <a:gridCol w="282569">
                  <a:extLst>
                    <a:ext uri="{9D8B030D-6E8A-4147-A177-3AD203B41FA5}">
                      <a16:colId xmlns:a16="http://schemas.microsoft.com/office/drawing/2014/main" val="1965634617"/>
                    </a:ext>
                  </a:extLst>
                </a:gridCol>
                <a:gridCol w="282569">
                  <a:extLst>
                    <a:ext uri="{9D8B030D-6E8A-4147-A177-3AD203B41FA5}">
                      <a16:colId xmlns:a16="http://schemas.microsoft.com/office/drawing/2014/main" val="760885236"/>
                    </a:ext>
                  </a:extLst>
                </a:gridCol>
                <a:gridCol w="282569">
                  <a:extLst>
                    <a:ext uri="{9D8B030D-6E8A-4147-A177-3AD203B41FA5}">
                      <a16:colId xmlns:a16="http://schemas.microsoft.com/office/drawing/2014/main" val="1059119756"/>
                    </a:ext>
                  </a:extLst>
                </a:gridCol>
                <a:gridCol w="282569">
                  <a:extLst>
                    <a:ext uri="{9D8B030D-6E8A-4147-A177-3AD203B41FA5}">
                      <a16:colId xmlns:a16="http://schemas.microsoft.com/office/drawing/2014/main" val="888943726"/>
                    </a:ext>
                  </a:extLst>
                </a:gridCol>
                <a:gridCol w="282569">
                  <a:extLst>
                    <a:ext uri="{9D8B030D-6E8A-4147-A177-3AD203B41FA5}">
                      <a16:colId xmlns:a16="http://schemas.microsoft.com/office/drawing/2014/main" val="653060724"/>
                    </a:ext>
                  </a:extLst>
                </a:gridCol>
                <a:gridCol w="282569">
                  <a:extLst>
                    <a:ext uri="{9D8B030D-6E8A-4147-A177-3AD203B41FA5}">
                      <a16:colId xmlns:a16="http://schemas.microsoft.com/office/drawing/2014/main" val="748257769"/>
                    </a:ext>
                  </a:extLst>
                </a:gridCol>
                <a:gridCol w="282569">
                  <a:extLst>
                    <a:ext uri="{9D8B030D-6E8A-4147-A177-3AD203B41FA5}">
                      <a16:colId xmlns:a16="http://schemas.microsoft.com/office/drawing/2014/main" val="2858667735"/>
                    </a:ext>
                  </a:extLst>
                </a:gridCol>
                <a:gridCol w="282569">
                  <a:extLst>
                    <a:ext uri="{9D8B030D-6E8A-4147-A177-3AD203B41FA5}">
                      <a16:colId xmlns:a16="http://schemas.microsoft.com/office/drawing/2014/main" val="2287970205"/>
                    </a:ext>
                  </a:extLst>
                </a:gridCol>
                <a:gridCol w="282569">
                  <a:extLst>
                    <a:ext uri="{9D8B030D-6E8A-4147-A177-3AD203B41FA5}">
                      <a16:colId xmlns:a16="http://schemas.microsoft.com/office/drawing/2014/main" val="1439276568"/>
                    </a:ext>
                  </a:extLst>
                </a:gridCol>
                <a:gridCol w="282569">
                  <a:extLst>
                    <a:ext uri="{9D8B030D-6E8A-4147-A177-3AD203B41FA5}">
                      <a16:colId xmlns:a16="http://schemas.microsoft.com/office/drawing/2014/main" val="881481355"/>
                    </a:ext>
                  </a:extLst>
                </a:gridCol>
                <a:gridCol w="282569">
                  <a:extLst>
                    <a:ext uri="{9D8B030D-6E8A-4147-A177-3AD203B41FA5}">
                      <a16:colId xmlns:a16="http://schemas.microsoft.com/office/drawing/2014/main" val="2716570815"/>
                    </a:ext>
                  </a:extLst>
                </a:gridCol>
                <a:gridCol w="282569">
                  <a:extLst>
                    <a:ext uri="{9D8B030D-6E8A-4147-A177-3AD203B41FA5}">
                      <a16:colId xmlns:a16="http://schemas.microsoft.com/office/drawing/2014/main" val="3387788535"/>
                    </a:ext>
                  </a:extLst>
                </a:gridCol>
                <a:gridCol w="282569">
                  <a:extLst>
                    <a:ext uri="{9D8B030D-6E8A-4147-A177-3AD203B41FA5}">
                      <a16:colId xmlns:a16="http://schemas.microsoft.com/office/drawing/2014/main" val="552830100"/>
                    </a:ext>
                  </a:extLst>
                </a:gridCol>
                <a:gridCol w="282569">
                  <a:extLst>
                    <a:ext uri="{9D8B030D-6E8A-4147-A177-3AD203B41FA5}">
                      <a16:colId xmlns:a16="http://schemas.microsoft.com/office/drawing/2014/main" val="87242078"/>
                    </a:ext>
                  </a:extLst>
                </a:gridCol>
                <a:gridCol w="282569">
                  <a:extLst>
                    <a:ext uri="{9D8B030D-6E8A-4147-A177-3AD203B41FA5}">
                      <a16:colId xmlns:a16="http://schemas.microsoft.com/office/drawing/2014/main" val="2836975596"/>
                    </a:ext>
                  </a:extLst>
                </a:gridCol>
                <a:gridCol w="282569">
                  <a:extLst>
                    <a:ext uri="{9D8B030D-6E8A-4147-A177-3AD203B41FA5}">
                      <a16:colId xmlns:a16="http://schemas.microsoft.com/office/drawing/2014/main" val="3994383782"/>
                    </a:ext>
                  </a:extLst>
                </a:gridCol>
                <a:gridCol w="282569">
                  <a:extLst>
                    <a:ext uri="{9D8B030D-6E8A-4147-A177-3AD203B41FA5}">
                      <a16:colId xmlns:a16="http://schemas.microsoft.com/office/drawing/2014/main" val="4255219869"/>
                    </a:ext>
                  </a:extLst>
                </a:gridCol>
                <a:gridCol w="282569">
                  <a:extLst>
                    <a:ext uri="{9D8B030D-6E8A-4147-A177-3AD203B41FA5}">
                      <a16:colId xmlns:a16="http://schemas.microsoft.com/office/drawing/2014/main" val="4210884518"/>
                    </a:ext>
                  </a:extLst>
                </a:gridCol>
                <a:gridCol w="282569">
                  <a:extLst>
                    <a:ext uri="{9D8B030D-6E8A-4147-A177-3AD203B41FA5}">
                      <a16:colId xmlns:a16="http://schemas.microsoft.com/office/drawing/2014/main" val="481163602"/>
                    </a:ext>
                  </a:extLst>
                </a:gridCol>
                <a:gridCol w="282569">
                  <a:extLst>
                    <a:ext uri="{9D8B030D-6E8A-4147-A177-3AD203B41FA5}">
                      <a16:colId xmlns:a16="http://schemas.microsoft.com/office/drawing/2014/main" val="2070584539"/>
                    </a:ext>
                  </a:extLst>
                </a:gridCol>
                <a:gridCol w="282569">
                  <a:extLst>
                    <a:ext uri="{9D8B030D-6E8A-4147-A177-3AD203B41FA5}">
                      <a16:colId xmlns:a16="http://schemas.microsoft.com/office/drawing/2014/main" val="4124537052"/>
                    </a:ext>
                  </a:extLst>
                </a:gridCol>
                <a:gridCol w="282569">
                  <a:extLst>
                    <a:ext uri="{9D8B030D-6E8A-4147-A177-3AD203B41FA5}">
                      <a16:colId xmlns:a16="http://schemas.microsoft.com/office/drawing/2014/main" val="3141566880"/>
                    </a:ext>
                  </a:extLst>
                </a:gridCol>
                <a:gridCol w="282569">
                  <a:extLst>
                    <a:ext uri="{9D8B030D-6E8A-4147-A177-3AD203B41FA5}">
                      <a16:colId xmlns:a16="http://schemas.microsoft.com/office/drawing/2014/main" val="2072459011"/>
                    </a:ext>
                  </a:extLst>
                </a:gridCol>
                <a:gridCol w="282569">
                  <a:extLst>
                    <a:ext uri="{9D8B030D-6E8A-4147-A177-3AD203B41FA5}">
                      <a16:colId xmlns:a16="http://schemas.microsoft.com/office/drawing/2014/main" val="1207459288"/>
                    </a:ext>
                  </a:extLst>
                </a:gridCol>
                <a:gridCol w="282569">
                  <a:extLst>
                    <a:ext uri="{9D8B030D-6E8A-4147-A177-3AD203B41FA5}">
                      <a16:colId xmlns:a16="http://schemas.microsoft.com/office/drawing/2014/main" val="4166384205"/>
                    </a:ext>
                  </a:extLst>
                </a:gridCol>
                <a:gridCol w="286582">
                  <a:extLst>
                    <a:ext uri="{9D8B030D-6E8A-4147-A177-3AD203B41FA5}">
                      <a16:colId xmlns:a16="http://schemas.microsoft.com/office/drawing/2014/main" val="3939352099"/>
                    </a:ext>
                  </a:extLst>
                </a:gridCol>
                <a:gridCol w="286582">
                  <a:extLst>
                    <a:ext uri="{9D8B030D-6E8A-4147-A177-3AD203B41FA5}">
                      <a16:colId xmlns:a16="http://schemas.microsoft.com/office/drawing/2014/main" val="2862561206"/>
                    </a:ext>
                  </a:extLst>
                </a:gridCol>
                <a:gridCol w="286582">
                  <a:extLst>
                    <a:ext uri="{9D8B030D-6E8A-4147-A177-3AD203B41FA5}">
                      <a16:colId xmlns:a16="http://schemas.microsoft.com/office/drawing/2014/main" val="528392351"/>
                    </a:ext>
                  </a:extLst>
                </a:gridCol>
                <a:gridCol w="286582">
                  <a:extLst>
                    <a:ext uri="{9D8B030D-6E8A-4147-A177-3AD203B41FA5}">
                      <a16:colId xmlns:a16="http://schemas.microsoft.com/office/drawing/2014/main" val="253888847"/>
                    </a:ext>
                  </a:extLst>
                </a:gridCol>
                <a:gridCol w="286582">
                  <a:extLst>
                    <a:ext uri="{9D8B030D-6E8A-4147-A177-3AD203B41FA5}">
                      <a16:colId xmlns:a16="http://schemas.microsoft.com/office/drawing/2014/main" val="1428084066"/>
                    </a:ext>
                  </a:extLst>
                </a:gridCol>
                <a:gridCol w="286582">
                  <a:extLst>
                    <a:ext uri="{9D8B030D-6E8A-4147-A177-3AD203B41FA5}">
                      <a16:colId xmlns:a16="http://schemas.microsoft.com/office/drawing/2014/main" val="3831530013"/>
                    </a:ext>
                  </a:extLst>
                </a:gridCol>
                <a:gridCol w="286582">
                  <a:extLst>
                    <a:ext uri="{9D8B030D-6E8A-4147-A177-3AD203B41FA5}">
                      <a16:colId xmlns:a16="http://schemas.microsoft.com/office/drawing/2014/main" val="1862151446"/>
                    </a:ext>
                  </a:extLst>
                </a:gridCol>
                <a:gridCol w="286582">
                  <a:extLst>
                    <a:ext uri="{9D8B030D-6E8A-4147-A177-3AD203B41FA5}">
                      <a16:colId xmlns:a16="http://schemas.microsoft.com/office/drawing/2014/main" val="3029240840"/>
                    </a:ext>
                  </a:extLst>
                </a:gridCol>
                <a:gridCol w="286582">
                  <a:extLst>
                    <a:ext uri="{9D8B030D-6E8A-4147-A177-3AD203B41FA5}">
                      <a16:colId xmlns:a16="http://schemas.microsoft.com/office/drawing/2014/main" val="4199120430"/>
                    </a:ext>
                  </a:extLst>
                </a:gridCol>
                <a:gridCol w="286582">
                  <a:extLst>
                    <a:ext uri="{9D8B030D-6E8A-4147-A177-3AD203B41FA5}">
                      <a16:colId xmlns:a16="http://schemas.microsoft.com/office/drawing/2014/main" val="2443171151"/>
                    </a:ext>
                  </a:extLst>
                </a:gridCol>
                <a:gridCol w="286582">
                  <a:extLst>
                    <a:ext uri="{9D8B030D-6E8A-4147-A177-3AD203B41FA5}">
                      <a16:colId xmlns:a16="http://schemas.microsoft.com/office/drawing/2014/main" val="64418006"/>
                    </a:ext>
                  </a:extLst>
                </a:gridCol>
                <a:gridCol w="286582">
                  <a:extLst>
                    <a:ext uri="{9D8B030D-6E8A-4147-A177-3AD203B41FA5}">
                      <a16:colId xmlns:a16="http://schemas.microsoft.com/office/drawing/2014/main" val="792269089"/>
                    </a:ext>
                  </a:extLst>
                </a:gridCol>
              </a:tblGrid>
              <a:tr h="0">
                <a:tc rowSpan="2">
                  <a:txBody>
                    <a:bodyPr/>
                    <a:lstStyle/>
                    <a:p>
                      <a:pPr algn="ctr"/>
                      <a:endParaRPr kumimoji="1" lang="en-US" altLang="ja-JP" sz="2000">
                        <a:solidFill>
                          <a:srgbClr val="FF0000"/>
                        </a:solidFill>
                        <a:latin typeface="Yu Gothic UI" panose="020B0500000000000000" pitchFamily="50" charset="-128"/>
                        <a:ea typeface="Yu Gothic UI" panose="020B0500000000000000" pitchFamily="50" charset="-128"/>
                      </a:endParaRPr>
                    </a:p>
                  </a:txBody>
                  <a:tcPr marL="100584" marR="100584" marT="50292" marB="50292"/>
                </a:tc>
                <a:tc gridSpan="25">
                  <a:txBody>
                    <a:bodyPr/>
                    <a:lstStyle/>
                    <a:p>
                      <a:pPr algn="ctr"/>
                      <a:r>
                        <a:rPr lang="ja-JP" altLang="en-US" sz="1200" dirty="0">
                          <a:solidFill>
                            <a:schemeClr val="tx1"/>
                          </a:solidFill>
                          <a:latin typeface="Yu Gothic UI" panose="020B0500000000000000" pitchFamily="50" charset="-128"/>
                          <a:ea typeface="Yu Gothic UI" panose="020B0500000000000000" pitchFamily="50" charset="-128"/>
                        </a:rPr>
                        <a:t>令和</a:t>
                      </a:r>
                      <a:r>
                        <a:rPr lang="en-US" altLang="ja-JP" sz="1200" dirty="0">
                          <a:solidFill>
                            <a:schemeClr val="tx1"/>
                          </a:solidFill>
                          <a:latin typeface="Yu Gothic UI" panose="020B0500000000000000" pitchFamily="50" charset="-128"/>
                          <a:ea typeface="Yu Gothic UI" panose="020B0500000000000000" pitchFamily="50" charset="-128"/>
                        </a:rPr>
                        <a:t>8</a:t>
                      </a:r>
                      <a:r>
                        <a:rPr lang="ja-JP" altLang="en-US" sz="1200" dirty="0">
                          <a:solidFill>
                            <a:schemeClr val="tx1"/>
                          </a:solidFill>
                          <a:latin typeface="Yu Gothic UI" panose="020B0500000000000000" pitchFamily="50" charset="-128"/>
                          <a:ea typeface="Yu Gothic UI" panose="020B0500000000000000" pitchFamily="50" charset="-128"/>
                        </a:rPr>
                        <a:t>年</a:t>
                      </a:r>
                    </a:p>
                  </a:txBody>
                  <a:tcPr marL="100584" marR="100584" marT="50292" marB="50292" anchor="ctr">
                    <a:solidFill>
                      <a:schemeClr val="accent5">
                        <a:lumMod val="20000"/>
                        <a:lumOff val="8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2000">
                        <a:solidFill>
                          <a:srgbClr val="FF0000"/>
                        </a:solidFill>
                        <a:latin typeface="Meiryo UI" panose="020B0604030504040204" pitchFamily="50" charset="-128"/>
                        <a:ea typeface="Meiryo UI" panose="020B0604030504040204" pitchFamily="50" charset="-128"/>
                      </a:endParaRPr>
                    </a:p>
                  </a:txBody>
                  <a:tcPr marL="100584" marR="100584" marT="50292" marB="50292">
                    <a:solidFill>
                      <a:schemeClr val="bg1">
                        <a:lumMod val="95000"/>
                      </a:schemeClr>
                    </a:solidFill>
                  </a:tcPr>
                </a:tc>
                <a:tc hMerge="1">
                  <a:txBody>
                    <a:bodyPr/>
                    <a:lstStyle/>
                    <a:p>
                      <a:pPr algn="ctr"/>
                      <a:endParaRPr lang="ja-JP" altLang="en-US" sz="1200">
                        <a:solidFill>
                          <a:srgbClr val="FF0000"/>
                        </a:solidFill>
                        <a:latin typeface="Meiryo UI" panose="020B0604030504040204" pitchFamily="50" charset="-128"/>
                        <a:ea typeface="Meiryo UI" panose="020B0604030504040204" pitchFamily="50" charset="-128"/>
                      </a:endParaRPr>
                    </a:p>
                  </a:txBody>
                  <a:tcPr marL="100584" marR="100584" marT="50292" marB="50292" anchor="ctr">
                    <a:solidFill>
                      <a:schemeClr val="bg1">
                        <a:lumMod val="95000"/>
                      </a:schemeClr>
                    </a:solidFill>
                  </a:tcPr>
                </a:tc>
                <a:tc gridSpan="12">
                  <a:txBody>
                    <a:bodyPr/>
                    <a:lstStyle/>
                    <a:p>
                      <a:pPr algn="ctr"/>
                      <a:r>
                        <a:rPr lang="ja-JP" altLang="en-US" sz="1200">
                          <a:solidFill>
                            <a:schemeClr val="tx1"/>
                          </a:solidFill>
                          <a:latin typeface="Yu Gothic UI" panose="020B0500000000000000" pitchFamily="50" charset="-128"/>
                          <a:ea typeface="Yu Gothic UI" panose="020B0500000000000000" pitchFamily="50" charset="-128"/>
                        </a:rPr>
                        <a:t>令和</a:t>
                      </a:r>
                      <a:r>
                        <a:rPr lang="en-US" altLang="ja-JP" sz="1200">
                          <a:solidFill>
                            <a:schemeClr val="tx1"/>
                          </a:solidFill>
                          <a:latin typeface="Yu Gothic UI" panose="020B0500000000000000" pitchFamily="50" charset="-128"/>
                          <a:ea typeface="Yu Gothic UI" panose="020B0500000000000000" pitchFamily="50" charset="-128"/>
                        </a:rPr>
                        <a:t>9</a:t>
                      </a:r>
                      <a:r>
                        <a:rPr lang="ja-JP" altLang="en-US" sz="1200">
                          <a:solidFill>
                            <a:schemeClr val="tx1"/>
                          </a:solidFill>
                          <a:latin typeface="Yu Gothic UI" panose="020B0500000000000000" pitchFamily="50" charset="-128"/>
                          <a:ea typeface="Yu Gothic UI" panose="020B0500000000000000" pitchFamily="50" charset="-128"/>
                        </a:rPr>
                        <a:t>年</a:t>
                      </a:r>
                    </a:p>
                  </a:txBody>
                  <a:tcPr marL="100584" marR="100584" marT="50292" marB="50292" anchor="ctr">
                    <a:solidFill>
                      <a:schemeClr val="accent5">
                        <a:lumMod val="20000"/>
                        <a:lumOff val="80000"/>
                      </a:schemeClr>
                    </a:solidFill>
                  </a:tcPr>
                </a:tc>
                <a:tc hMerge="1">
                  <a:txBody>
                    <a:bodyPr/>
                    <a:lstStyle/>
                    <a:p>
                      <a:pPr algn="ctr"/>
                      <a:endParaRPr lang="ja-JP" altLang="en-US" sz="1200">
                        <a:solidFill>
                          <a:srgbClr val="FF0000"/>
                        </a:solidFill>
                        <a:latin typeface="Meiryo UI" panose="020B0604030504040204" pitchFamily="50" charset="-128"/>
                        <a:ea typeface="Meiryo UI" panose="020B0604030504040204" pitchFamily="50" charset="-128"/>
                      </a:endParaRPr>
                    </a:p>
                  </a:txBody>
                  <a:tcPr marL="100584" marR="100584" marT="50292" marB="50292" anchor="ctr">
                    <a:solidFill>
                      <a:schemeClr val="bg1">
                        <a:lumMod val="95000"/>
                      </a:schemeClr>
                    </a:solidFill>
                  </a:tcPr>
                </a:tc>
                <a:tc hMerge="1">
                  <a:txBody>
                    <a:bodyPr/>
                    <a:lstStyle/>
                    <a:p>
                      <a:pPr algn="ctr"/>
                      <a:endParaRPr lang="ja-JP" altLang="en-US" sz="1200">
                        <a:solidFill>
                          <a:srgbClr val="FF0000"/>
                        </a:solidFill>
                        <a:latin typeface="Meiryo UI" panose="020B0604030504040204" pitchFamily="50" charset="-128"/>
                        <a:ea typeface="Meiryo UI" panose="020B0604030504040204" pitchFamily="50" charset="-128"/>
                      </a:endParaRPr>
                    </a:p>
                  </a:txBody>
                  <a:tcPr marL="100584" marR="100584" marT="50292" marB="50292" anchor="ctr">
                    <a:solidFill>
                      <a:schemeClr val="bg1">
                        <a:lumMod val="95000"/>
                      </a:schemeClr>
                    </a:solidFill>
                  </a:tcPr>
                </a:tc>
                <a:tc hMerge="1">
                  <a:txBody>
                    <a:bodyPr/>
                    <a:lstStyle/>
                    <a:p>
                      <a:endParaRPr kumimoji="1" lang="ja-JP" altLang="en-US"/>
                    </a:p>
                  </a:txBody>
                  <a:tcP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a:p>
                  </a:txBody>
                  <a:tcPr marL="100584" marR="100584" marT="50292" marB="50292" anchor="ctr">
                    <a:solidFill>
                      <a:schemeClr val="bg1">
                        <a:lumMod val="95000"/>
                      </a:schemeClr>
                    </a:solidFill>
                  </a:tcPr>
                </a:tc>
                <a:tc hMerge="1">
                  <a:txBody>
                    <a:bodyPr/>
                    <a:lstStyle/>
                    <a:p>
                      <a:pPr algn="ctr"/>
                      <a:endParaRPr lang="ja-JP" altLang="en-US" sz="1200">
                        <a:solidFill>
                          <a:srgbClr val="FF0000"/>
                        </a:solidFill>
                        <a:latin typeface="Meiryo UI" panose="020B0604030504040204" pitchFamily="50" charset="-128"/>
                        <a:ea typeface="Meiryo UI" panose="020B0604030504040204" pitchFamily="50" charset="-128"/>
                      </a:endParaRPr>
                    </a:p>
                  </a:txBody>
                  <a:tcPr marL="100584" marR="100584" marT="50292" marB="50292" anchor="ctr">
                    <a:solidFill>
                      <a:schemeClr val="bg1">
                        <a:lumMod val="95000"/>
                      </a:schemeClr>
                    </a:solidFill>
                  </a:tcPr>
                </a:tc>
                <a:tc hMerge="1">
                  <a:txBody>
                    <a:bodyPr/>
                    <a:lstStyle/>
                    <a:p>
                      <a:pPr algn="ctr"/>
                      <a:endParaRPr lang="ja-JP" altLang="en-US" sz="1200">
                        <a:solidFill>
                          <a:srgbClr val="FF0000"/>
                        </a:solidFill>
                        <a:latin typeface="Meiryo UI" panose="020B0604030504040204" pitchFamily="50" charset="-128"/>
                        <a:ea typeface="Meiryo UI" panose="020B0604030504040204" pitchFamily="50" charset="-128"/>
                      </a:endParaRPr>
                    </a:p>
                  </a:txBody>
                  <a:tcPr marL="100584" marR="100584" marT="50292" marB="50292" anchor="ctr">
                    <a:solidFill>
                      <a:schemeClr val="bg1">
                        <a:lumMod val="95000"/>
                      </a:schemeClr>
                    </a:solidFill>
                  </a:tcPr>
                </a:tc>
                <a:tc hMerge="1">
                  <a:txBody>
                    <a:bodyPr/>
                    <a:lstStyle/>
                    <a:p>
                      <a:endParaRPr kumimoji="1" lang="ja-JP" altLang="en-US"/>
                    </a:p>
                  </a:txBody>
                  <a:tcPr/>
                </a:tc>
                <a:extLst>
                  <a:ext uri="{0D108BD9-81ED-4DB2-BD59-A6C34878D82A}">
                    <a16:rowId xmlns:a16="http://schemas.microsoft.com/office/drawing/2014/main" val="213352605"/>
                  </a:ext>
                </a:extLst>
              </a:tr>
              <a:tr h="0">
                <a:tc vMerge="1">
                  <a:txBody>
                    <a:bodyPr/>
                    <a:lstStyle/>
                    <a:p>
                      <a:endParaRPr kumimoji="1" lang="ja-JP" altLang="en-US">
                        <a:solidFill>
                          <a:srgbClr val="FF0000"/>
                        </a:solidFill>
                      </a:endParaRPr>
                    </a:p>
                  </a:txBody>
                  <a:tcPr/>
                </a:tc>
                <a:tc gridSpan="4">
                  <a:txBody>
                    <a:bodyPr/>
                    <a:lstStyle/>
                    <a:p>
                      <a:pPr algn="ctr"/>
                      <a:r>
                        <a:rPr lang="ja-JP" altLang="en-US" sz="1200" dirty="0">
                          <a:solidFill>
                            <a:schemeClr val="tx1"/>
                          </a:solidFill>
                          <a:latin typeface="Yu Gothic UI" panose="020B0500000000000000" pitchFamily="50" charset="-128"/>
                          <a:ea typeface="Yu Gothic UI" panose="020B0500000000000000" pitchFamily="50" charset="-128"/>
                        </a:rPr>
                        <a:t>７</a:t>
                      </a:r>
                    </a:p>
                  </a:txBody>
                  <a:tcPr marL="100584" marR="100584" marT="50292" marB="50292">
                    <a:solidFill>
                      <a:schemeClr val="accent5">
                        <a:lumMod val="20000"/>
                        <a:lumOff val="8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a:r>
                        <a:rPr kumimoji="1" lang="ja-JP" altLang="en-US" sz="1200">
                          <a:solidFill>
                            <a:schemeClr val="tx1"/>
                          </a:solidFill>
                          <a:latin typeface="Yu Gothic UI" panose="020B0500000000000000" pitchFamily="50" charset="-128"/>
                          <a:ea typeface="Yu Gothic UI" panose="020B0500000000000000" pitchFamily="50" charset="-128"/>
                        </a:rPr>
                        <a:t>８</a:t>
                      </a:r>
                    </a:p>
                  </a:txBody>
                  <a:tcPr marL="100584" marR="100584" marT="50292" marB="50292" anchor="ctr">
                    <a:solidFill>
                      <a:schemeClr val="accent5">
                        <a:lumMod val="20000"/>
                        <a:lumOff val="8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5">
                  <a:txBody>
                    <a:bodyPr/>
                    <a:lstStyle/>
                    <a:p>
                      <a:pPr algn="ctr"/>
                      <a:r>
                        <a:rPr kumimoji="1" lang="ja-JP" altLang="en-US" sz="1200">
                          <a:solidFill>
                            <a:schemeClr val="tx1"/>
                          </a:solidFill>
                          <a:latin typeface="Yu Gothic UI" panose="020B0500000000000000" pitchFamily="50" charset="-128"/>
                          <a:ea typeface="Yu Gothic UI" panose="020B0500000000000000" pitchFamily="50" charset="-128"/>
                        </a:rPr>
                        <a:t>９</a:t>
                      </a:r>
                    </a:p>
                  </a:txBody>
                  <a:tcPr marL="100584" marR="100584" marT="50292" marB="50292" anchor="ctr">
                    <a:solidFill>
                      <a:schemeClr val="accent5">
                        <a:lumMod val="20000"/>
                        <a:lumOff val="8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200">
                        <a:solidFill>
                          <a:srgbClr val="FF0000"/>
                        </a:solidFill>
                      </a:endParaRPr>
                    </a:p>
                  </a:txBody>
                  <a:tcPr marL="100584" marR="100584" marT="50292" marB="50292" anchor="ctr">
                    <a:solidFill>
                      <a:schemeClr val="bg1">
                        <a:lumMod val="95000"/>
                      </a:schemeClr>
                    </a:solidFill>
                  </a:tcPr>
                </a:tc>
                <a:tc gridSpan="4">
                  <a:txBody>
                    <a:bodyPr/>
                    <a:lstStyle/>
                    <a:p>
                      <a:pPr algn="ctr"/>
                      <a:r>
                        <a:rPr kumimoji="1" lang="en-US" altLang="ja-JP" sz="1200">
                          <a:solidFill>
                            <a:schemeClr val="tx1"/>
                          </a:solidFill>
                          <a:latin typeface="Yu Gothic UI" panose="020B0500000000000000" pitchFamily="50" charset="-128"/>
                          <a:ea typeface="Yu Gothic UI" panose="020B0500000000000000" pitchFamily="50" charset="-128"/>
                        </a:rPr>
                        <a:t>10</a:t>
                      </a:r>
                      <a:endParaRPr kumimoji="1" lang="ja-JP" altLang="en-US" sz="1200">
                        <a:solidFill>
                          <a:schemeClr val="tx1"/>
                        </a:solidFill>
                        <a:latin typeface="Yu Gothic UI" panose="020B0500000000000000" pitchFamily="50" charset="-128"/>
                        <a:ea typeface="Yu Gothic UI" panose="020B0500000000000000" pitchFamily="50" charset="-128"/>
                      </a:endParaRPr>
                    </a:p>
                  </a:txBody>
                  <a:tcPr marL="100584" marR="100584" marT="50292" marB="50292" anchor="ctr">
                    <a:solidFill>
                      <a:schemeClr val="accent5">
                        <a:lumMod val="20000"/>
                        <a:lumOff val="80000"/>
                      </a:schemeClr>
                    </a:solidFill>
                  </a:tcPr>
                </a:tc>
                <a:tc hMerge="1">
                  <a:txBody>
                    <a:bodyPr/>
                    <a:lstStyle/>
                    <a:p>
                      <a:pPr algn="ctr"/>
                      <a:endParaRPr kumimoji="1" lang="ja-JP" altLang="en-US" sz="700">
                        <a:solidFill>
                          <a:srgbClr val="FF0000"/>
                        </a:solidFill>
                      </a:endParaRPr>
                    </a:p>
                  </a:txBody>
                  <a:tcPr marL="100584" marR="100584" marT="50292" marB="50292">
                    <a:solidFill>
                      <a:schemeClr val="bg1">
                        <a:lumMod val="95000"/>
                      </a:schemeClr>
                    </a:solidFill>
                  </a:tcPr>
                </a:tc>
                <a:tc hMerge="1">
                  <a:txBody>
                    <a:bodyPr/>
                    <a:lstStyle/>
                    <a:p>
                      <a:pPr algn="ctr"/>
                      <a:endParaRPr kumimoji="1" lang="ja-JP" altLang="en-US" sz="700">
                        <a:solidFill>
                          <a:srgbClr val="FF0000"/>
                        </a:solidFill>
                      </a:endParaRPr>
                    </a:p>
                  </a:txBody>
                  <a:tcPr marL="100584" marR="100584" marT="50292" marB="50292">
                    <a:solidFill>
                      <a:schemeClr val="bg1">
                        <a:lumMod val="95000"/>
                      </a:schemeClr>
                    </a:solidFill>
                  </a:tcPr>
                </a:tc>
                <a:tc hMerge="1">
                  <a:txBody>
                    <a:bodyPr/>
                    <a:lstStyle/>
                    <a:p>
                      <a:pPr algn="ctr"/>
                      <a:endParaRPr kumimoji="1" lang="ja-JP" altLang="en-US" sz="700">
                        <a:solidFill>
                          <a:srgbClr val="FF0000"/>
                        </a:solidFill>
                      </a:endParaRPr>
                    </a:p>
                  </a:txBody>
                  <a:tcPr marL="100584" marR="100584" marT="50292" marB="50292">
                    <a:solidFill>
                      <a:schemeClr val="bg1">
                        <a:lumMod val="95000"/>
                      </a:schemeClr>
                    </a:solidFill>
                  </a:tcPr>
                </a:tc>
                <a:tc gridSpan="4">
                  <a:txBody>
                    <a:bodyPr/>
                    <a:lstStyle/>
                    <a:p>
                      <a:pPr algn="ctr"/>
                      <a:r>
                        <a:rPr kumimoji="1" lang="en-US" altLang="ja-JP" sz="1200">
                          <a:solidFill>
                            <a:schemeClr val="tx1"/>
                          </a:solidFill>
                          <a:latin typeface="Yu Gothic UI" panose="020B0500000000000000" pitchFamily="50" charset="-128"/>
                          <a:ea typeface="Yu Gothic UI" panose="020B0500000000000000" pitchFamily="50" charset="-128"/>
                        </a:rPr>
                        <a:t>11</a:t>
                      </a:r>
                      <a:endParaRPr kumimoji="1" lang="ja-JP" altLang="en-US" sz="1200">
                        <a:solidFill>
                          <a:schemeClr val="tx1"/>
                        </a:solidFill>
                        <a:latin typeface="Yu Gothic UI" panose="020B0500000000000000" pitchFamily="50" charset="-128"/>
                        <a:ea typeface="Yu Gothic UI" panose="020B0500000000000000" pitchFamily="50" charset="-128"/>
                      </a:endParaRPr>
                    </a:p>
                  </a:txBody>
                  <a:tcPr marL="100584" marR="100584" marT="50292" marB="50292" anchor="ctr">
                    <a:solidFill>
                      <a:schemeClr val="accent5">
                        <a:lumMod val="20000"/>
                        <a:lumOff val="80000"/>
                      </a:schemeClr>
                    </a:solidFill>
                  </a:tcPr>
                </a:tc>
                <a:tc hMerge="1">
                  <a:txBody>
                    <a:bodyPr/>
                    <a:lstStyle/>
                    <a:p>
                      <a:pPr algn="ctr"/>
                      <a:endParaRPr kumimoji="1" lang="ja-JP" altLang="en-US" sz="700">
                        <a:solidFill>
                          <a:srgbClr val="FF0000"/>
                        </a:solidFill>
                      </a:endParaRPr>
                    </a:p>
                  </a:txBody>
                  <a:tcPr marL="100584" marR="100584" marT="50292" marB="50292">
                    <a:solidFill>
                      <a:schemeClr val="bg1">
                        <a:lumMod val="95000"/>
                      </a:schemeClr>
                    </a:solidFill>
                  </a:tcPr>
                </a:tc>
                <a:tc hMerge="1">
                  <a:txBody>
                    <a:bodyPr/>
                    <a:lstStyle/>
                    <a:p>
                      <a:pPr algn="ctr"/>
                      <a:endParaRPr kumimoji="1" lang="ja-JP" altLang="en-US" sz="700">
                        <a:solidFill>
                          <a:srgbClr val="FF0000"/>
                        </a:solidFill>
                      </a:endParaRPr>
                    </a:p>
                  </a:txBody>
                  <a:tcPr marL="100584" marR="100584" marT="50292" marB="50292">
                    <a:solidFill>
                      <a:schemeClr val="bg1">
                        <a:lumMod val="95000"/>
                      </a:schemeClr>
                    </a:solidFill>
                  </a:tcPr>
                </a:tc>
                <a:tc hMerge="1">
                  <a:txBody>
                    <a:bodyPr/>
                    <a:lstStyle/>
                    <a:p>
                      <a:pPr algn="ctr"/>
                      <a:endParaRPr kumimoji="1" lang="ja-JP" altLang="en-US" sz="700">
                        <a:solidFill>
                          <a:srgbClr val="FF0000"/>
                        </a:solidFill>
                      </a:endParaRPr>
                    </a:p>
                  </a:txBody>
                  <a:tcPr marL="100584" marR="100584" marT="50292" marB="50292">
                    <a:solidFill>
                      <a:schemeClr val="bg1">
                        <a:lumMod val="95000"/>
                      </a:schemeClr>
                    </a:solidFill>
                  </a:tcPr>
                </a:tc>
                <a:tc gridSpan="4">
                  <a:txBody>
                    <a:bodyPr/>
                    <a:lstStyle/>
                    <a:p>
                      <a:pPr algn="ctr"/>
                      <a:r>
                        <a:rPr kumimoji="1" lang="en-US" altLang="ja-JP" sz="1200">
                          <a:solidFill>
                            <a:schemeClr val="tx1"/>
                          </a:solidFill>
                          <a:latin typeface="Yu Gothic UI" panose="020B0500000000000000" pitchFamily="50" charset="-128"/>
                          <a:ea typeface="Yu Gothic UI" panose="020B0500000000000000" pitchFamily="50" charset="-128"/>
                        </a:rPr>
                        <a:t>12</a:t>
                      </a:r>
                      <a:endParaRPr kumimoji="1" lang="ja-JP" altLang="en-US" sz="1200">
                        <a:solidFill>
                          <a:schemeClr val="tx1"/>
                        </a:solidFill>
                        <a:latin typeface="Yu Gothic UI" panose="020B0500000000000000" pitchFamily="50" charset="-128"/>
                        <a:ea typeface="Yu Gothic UI" panose="020B0500000000000000" pitchFamily="50" charset="-128"/>
                      </a:endParaRPr>
                    </a:p>
                  </a:txBody>
                  <a:tcPr marL="100584" marR="100584" marT="50292" marB="50292" anchor="ctr">
                    <a:solidFill>
                      <a:schemeClr val="accent5">
                        <a:lumMod val="20000"/>
                        <a:lumOff val="80000"/>
                      </a:schemeClr>
                    </a:solidFill>
                  </a:tcPr>
                </a:tc>
                <a:tc hMerge="1">
                  <a:txBody>
                    <a:bodyPr/>
                    <a:lstStyle/>
                    <a:p>
                      <a:pPr algn="ctr"/>
                      <a:endParaRPr kumimoji="1" lang="ja-JP" altLang="en-US" sz="700">
                        <a:solidFill>
                          <a:srgbClr val="FF0000"/>
                        </a:solidFill>
                      </a:endParaRPr>
                    </a:p>
                  </a:txBody>
                  <a:tcPr marL="100584" marR="100584" marT="50292" marB="50292">
                    <a:solidFill>
                      <a:schemeClr val="bg1">
                        <a:lumMod val="95000"/>
                      </a:schemeClr>
                    </a:solidFill>
                  </a:tcPr>
                </a:tc>
                <a:tc hMerge="1">
                  <a:txBody>
                    <a:bodyPr/>
                    <a:lstStyle/>
                    <a:p>
                      <a:pPr algn="ctr"/>
                      <a:endParaRPr kumimoji="1" lang="ja-JP" altLang="en-US" sz="700">
                        <a:solidFill>
                          <a:srgbClr val="FF0000"/>
                        </a:solidFill>
                      </a:endParaRPr>
                    </a:p>
                  </a:txBody>
                  <a:tcPr marL="100584" marR="100584" marT="50292" marB="50292">
                    <a:solidFill>
                      <a:schemeClr val="bg1">
                        <a:lumMod val="95000"/>
                      </a:schemeClr>
                    </a:solidFill>
                  </a:tcPr>
                </a:tc>
                <a:tc hMerge="1">
                  <a:txBody>
                    <a:bodyPr/>
                    <a:lstStyle/>
                    <a:p>
                      <a:pPr algn="ctr"/>
                      <a:endParaRPr kumimoji="1" lang="ja-JP" altLang="en-US" sz="1200">
                        <a:solidFill>
                          <a:srgbClr val="FF0000"/>
                        </a:solidFill>
                      </a:endParaRPr>
                    </a:p>
                  </a:txBody>
                  <a:tcPr marL="100584" marR="100584" marT="50292" marB="50292" anchor="ctr">
                    <a:solidFill>
                      <a:schemeClr val="bg1">
                        <a:lumMod val="95000"/>
                      </a:schemeClr>
                    </a:solidFill>
                  </a:tcPr>
                </a:tc>
                <a:tc gridSpan="4">
                  <a:txBody>
                    <a:bodyPr/>
                    <a:lstStyle/>
                    <a:p>
                      <a:pPr algn="ctr"/>
                      <a:r>
                        <a:rPr kumimoji="1" lang="en-US" altLang="ja-JP" sz="1200" dirty="0">
                          <a:solidFill>
                            <a:schemeClr val="tx1"/>
                          </a:solidFill>
                          <a:latin typeface="Yu Gothic UI" panose="020B0500000000000000" pitchFamily="50" charset="-128"/>
                          <a:ea typeface="Yu Gothic UI" panose="020B0500000000000000" pitchFamily="50" charset="-128"/>
                        </a:rPr>
                        <a:t>1</a:t>
                      </a:r>
                      <a:endParaRPr kumimoji="1" lang="ja-JP" altLang="en-US" sz="1200" dirty="0">
                        <a:solidFill>
                          <a:schemeClr val="tx1"/>
                        </a:solidFill>
                        <a:latin typeface="Yu Gothic UI" panose="020B0500000000000000" pitchFamily="50" charset="-128"/>
                        <a:ea typeface="Yu Gothic UI" panose="020B0500000000000000" pitchFamily="50" charset="-128"/>
                      </a:endParaRPr>
                    </a:p>
                  </a:txBody>
                  <a:tcPr marL="100584" marR="100584" marT="50292" marB="50292" anchor="ctr">
                    <a:solidFill>
                      <a:schemeClr val="accent5">
                        <a:lumMod val="20000"/>
                        <a:lumOff val="80000"/>
                      </a:schemeClr>
                    </a:solidFill>
                  </a:tcPr>
                </a:tc>
                <a:tc hMerge="1">
                  <a:txBody>
                    <a:bodyPr/>
                    <a:lstStyle/>
                    <a:p>
                      <a:pPr algn="ctr"/>
                      <a:endParaRPr kumimoji="1" lang="ja-JP" altLang="en-US" sz="1200">
                        <a:solidFill>
                          <a:srgbClr val="FF0000"/>
                        </a:solidFill>
                      </a:endParaRPr>
                    </a:p>
                  </a:txBody>
                  <a:tcPr marL="100584" marR="100584" marT="50292" marB="50292" anchor="ctr">
                    <a:solidFill>
                      <a:schemeClr val="bg1">
                        <a:lumMod val="95000"/>
                      </a:schemeClr>
                    </a:solidFill>
                  </a:tcPr>
                </a:tc>
                <a:tc hMerge="1">
                  <a:txBody>
                    <a:bodyPr/>
                    <a:lstStyle/>
                    <a:p>
                      <a:pPr algn="ctr"/>
                      <a:endParaRPr kumimoji="1" lang="ja-JP" altLang="en-US" sz="1200">
                        <a:solidFill>
                          <a:srgbClr val="FF0000"/>
                        </a:solidFill>
                      </a:endParaRPr>
                    </a:p>
                  </a:txBody>
                  <a:tcPr marL="100584" marR="100584" marT="50292" marB="50292" anchor="ctr">
                    <a:solidFill>
                      <a:schemeClr val="bg1">
                        <a:lumMod val="95000"/>
                      </a:schemeClr>
                    </a:solidFill>
                  </a:tcPr>
                </a:tc>
                <a:tc hMerge="1">
                  <a:txBody>
                    <a:bodyPr/>
                    <a:lstStyle/>
                    <a:p>
                      <a:endParaRPr kumimoji="1" lang="ja-JP" altLang="en-US"/>
                    </a:p>
                  </a:txBody>
                  <a:tcPr>
                    <a:solidFill>
                      <a:schemeClr val="bg1">
                        <a:lumMod val="95000"/>
                      </a:schemeClr>
                    </a:solidFill>
                  </a:tcPr>
                </a:tc>
                <a:tc gridSpan="4">
                  <a:txBody>
                    <a:bodyPr/>
                    <a:lstStyle/>
                    <a:p>
                      <a:pPr algn="ctr"/>
                      <a:r>
                        <a:rPr kumimoji="1" lang="en-US" altLang="ja-JP" sz="1200" dirty="0">
                          <a:solidFill>
                            <a:schemeClr val="tx1"/>
                          </a:solidFill>
                          <a:latin typeface="Yu Gothic UI" panose="020B0500000000000000" pitchFamily="50" charset="-128"/>
                          <a:ea typeface="Yu Gothic UI" panose="020B0500000000000000" pitchFamily="50" charset="-128"/>
                        </a:rPr>
                        <a:t>2</a:t>
                      </a:r>
                      <a:endParaRPr kumimoji="1" lang="ja-JP" altLang="en-US" sz="1200" dirty="0">
                        <a:solidFill>
                          <a:schemeClr val="tx1"/>
                        </a:solidFill>
                        <a:latin typeface="Yu Gothic UI" panose="020B0500000000000000" pitchFamily="50" charset="-128"/>
                        <a:ea typeface="Yu Gothic UI" panose="020B0500000000000000" pitchFamily="50" charset="-128"/>
                      </a:endParaRPr>
                    </a:p>
                  </a:txBody>
                  <a:tcPr marL="100584" marR="100584" marT="50292" marB="50292" anchor="ctr">
                    <a:solidFill>
                      <a:schemeClr val="accent5">
                        <a:lumMod val="20000"/>
                        <a:lumOff val="80000"/>
                      </a:schemeClr>
                    </a:solidFill>
                  </a:tcPr>
                </a:tc>
                <a:tc hMerge="1">
                  <a:txBody>
                    <a:bodyPr/>
                    <a:lstStyle/>
                    <a:p>
                      <a:pPr algn="ctr"/>
                      <a:endParaRPr kumimoji="1" lang="ja-JP" altLang="en-US" sz="1200" dirty="0">
                        <a:solidFill>
                          <a:schemeClr val="tx1"/>
                        </a:solidFill>
                        <a:latin typeface="Yu Gothic UI" panose="020B0500000000000000" pitchFamily="50" charset="-128"/>
                        <a:ea typeface="Yu Gothic UI" panose="020B0500000000000000" pitchFamily="50" charset="-128"/>
                      </a:endParaRPr>
                    </a:p>
                  </a:txBody>
                  <a:tcPr marL="100584" marR="100584" marT="50292" marB="50292" anchor="ctr">
                    <a:solidFill>
                      <a:schemeClr val="bg1">
                        <a:lumMod val="95000"/>
                      </a:schemeClr>
                    </a:solidFill>
                  </a:tcPr>
                </a:tc>
                <a:tc hMerge="1">
                  <a:txBody>
                    <a:bodyPr/>
                    <a:lstStyle/>
                    <a:p>
                      <a:pPr algn="ctr"/>
                      <a:endParaRPr kumimoji="1" lang="ja-JP" altLang="en-US" sz="1200" dirty="0">
                        <a:solidFill>
                          <a:schemeClr val="tx1"/>
                        </a:solidFill>
                        <a:latin typeface="Yu Gothic UI" panose="020B0500000000000000" pitchFamily="50" charset="-128"/>
                        <a:ea typeface="Yu Gothic UI" panose="020B0500000000000000" pitchFamily="50" charset="-128"/>
                      </a:endParaRPr>
                    </a:p>
                  </a:txBody>
                  <a:tcPr marL="100584" marR="100584" marT="50292" marB="50292" anchor="ctr">
                    <a:solidFill>
                      <a:schemeClr val="bg1">
                        <a:lumMod val="95000"/>
                      </a:schemeClr>
                    </a:solidFill>
                  </a:tcPr>
                </a:tc>
                <a:tc hMerge="1">
                  <a:txBody>
                    <a:bodyPr/>
                    <a:lstStyle/>
                    <a:p>
                      <a:pPr algn="ctr"/>
                      <a:endParaRPr kumimoji="1" lang="ja-JP" altLang="en-US" sz="1200" dirty="0">
                        <a:solidFill>
                          <a:schemeClr val="tx1"/>
                        </a:solidFill>
                        <a:latin typeface="Yu Gothic UI" panose="020B0500000000000000" pitchFamily="50" charset="-128"/>
                        <a:ea typeface="Yu Gothic UI" panose="020B0500000000000000" pitchFamily="50" charset="-128"/>
                      </a:endParaRPr>
                    </a:p>
                  </a:txBody>
                  <a:tcPr marL="100584" marR="100584" marT="50292" marB="50292" anchor="ctr">
                    <a:solidFill>
                      <a:schemeClr val="bg1">
                        <a:lumMod val="95000"/>
                      </a:schemeClr>
                    </a:solidFill>
                  </a:tcPr>
                </a:tc>
                <a:tc gridSpan="4">
                  <a:txBody>
                    <a:bodyPr/>
                    <a:lstStyle/>
                    <a:p>
                      <a:pPr algn="ctr"/>
                      <a:r>
                        <a:rPr kumimoji="1" lang="en-US" altLang="ja-JP" sz="1200" dirty="0">
                          <a:solidFill>
                            <a:schemeClr val="tx1"/>
                          </a:solidFill>
                          <a:latin typeface="Yu Gothic UI" panose="020B0500000000000000" pitchFamily="50" charset="-128"/>
                          <a:ea typeface="Yu Gothic UI" panose="020B0500000000000000" pitchFamily="50" charset="-128"/>
                        </a:rPr>
                        <a:t>3</a:t>
                      </a:r>
                      <a:endParaRPr kumimoji="1" lang="ja-JP" altLang="en-US" sz="1200" dirty="0">
                        <a:solidFill>
                          <a:schemeClr val="tx1"/>
                        </a:solidFill>
                        <a:latin typeface="Yu Gothic UI" panose="020B0500000000000000" pitchFamily="50" charset="-128"/>
                        <a:ea typeface="Yu Gothic UI" panose="020B0500000000000000" pitchFamily="50" charset="-128"/>
                      </a:endParaRPr>
                    </a:p>
                  </a:txBody>
                  <a:tcPr marL="100584" marR="100584" marT="50292" marB="50292" anchor="ctr">
                    <a:solidFill>
                      <a:schemeClr val="accent5">
                        <a:lumMod val="20000"/>
                        <a:lumOff val="80000"/>
                      </a:schemeClr>
                    </a:solidFill>
                  </a:tcPr>
                </a:tc>
                <a:tc hMerge="1">
                  <a:txBody>
                    <a:bodyPr/>
                    <a:lstStyle/>
                    <a:p>
                      <a:pPr algn="ctr"/>
                      <a:endParaRPr kumimoji="1" lang="ja-JP" altLang="en-US" sz="1200">
                        <a:solidFill>
                          <a:srgbClr val="FF0000"/>
                        </a:solidFill>
                      </a:endParaRPr>
                    </a:p>
                  </a:txBody>
                  <a:tcPr marL="100584" marR="100584" marT="50292" marB="50292" anchor="ctr">
                    <a:solidFill>
                      <a:schemeClr val="bg1">
                        <a:lumMod val="95000"/>
                      </a:schemeClr>
                    </a:solidFill>
                  </a:tcPr>
                </a:tc>
                <a:tc hMerge="1">
                  <a:txBody>
                    <a:bodyPr/>
                    <a:lstStyle/>
                    <a:p>
                      <a:pPr algn="ctr"/>
                      <a:endParaRPr kumimoji="1" lang="ja-JP" altLang="en-US" sz="1200">
                        <a:solidFill>
                          <a:srgbClr val="FF0000"/>
                        </a:solidFill>
                      </a:endParaRPr>
                    </a:p>
                  </a:txBody>
                  <a:tcPr marL="100584" marR="100584" marT="50292" marB="50292" anchor="ctr">
                    <a:solidFill>
                      <a:schemeClr val="bg1">
                        <a:lumMod val="95000"/>
                      </a:schemeClr>
                    </a:solidFill>
                  </a:tcPr>
                </a:tc>
                <a:tc hMerge="1">
                  <a:txBody>
                    <a:bodyPr/>
                    <a:lstStyle/>
                    <a:p>
                      <a:endParaRPr kumimoji="1" lang="ja-JP" altLang="en-US"/>
                    </a:p>
                  </a:txBody>
                  <a:tcPr/>
                </a:tc>
                <a:extLst>
                  <a:ext uri="{0D108BD9-81ED-4DB2-BD59-A6C34878D82A}">
                    <a16:rowId xmlns:a16="http://schemas.microsoft.com/office/drawing/2014/main" val="21166724"/>
                  </a:ext>
                </a:extLst>
              </a:tr>
              <a:tr h="360000">
                <a:tc>
                  <a:txBody>
                    <a:bodyPr/>
                    <a:lstStyle/>
                    <a:p>
                      <a:r>
                        <a:rPr kumimoji="1" lang="ja-JP" altLang="en-US" sz="1200">
                          <a:solidFill>
                            <a:schemeClr val="bg2">
                              <a:lumMod val="50000"/>
                            </a:schemeClr>
                          </a:solidFill>
                          <a:latin typeface="Yu Gothic UI" panose="020B0500000000000000" pitchFamily="50" charset="-128"/>
                          <a:ea typeface="Yu Gothic UI" panose="020B0500000000000000" pitchFamily="50" charset="-128"/>
                        </a:rPr>
                        <a:t>マイルストーン</a:t>
                      </a:r>
                    </a:p>
                  </a:txBody>
                  <a:tcPr marL="45720" marR="45720"/>
                </a:tc>
                <a:tc>
                  <a:txBody>
                    <a:bodyPr/>
                    <a:lstStyle/>
                    <a:p>
                      <a:endParaRPr kumimoji="1" lang="ja-JP" altLang="en-US" sz="8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extLst>
                  <a:ext uri="{0D108BD9-81ED-4DB2-BD59-A6C34878D82A}">
                    <a16:rowId xmlns:a16="http://schemas.microsoft.com/office/drawing/2014/main" val="4085937849"/>
                  </a:ext>
                </a:extLst>
              </a:tr>
              <a:tr h="360000">
                <a:tc>
                  <a:txBody>
                    <a:bodyPr/>
                    <a:lstStyle/>
                    <a:p>
                      <a:r>
                        <a:rPr kumimoji="1" lang="en-US" altLang="ja-JP" sz="1200">
                          <a:solidFill>
                            <a:schemeClr val="bg2">
                              <a:lumMod val="50000"/>
                            </a:schemeClr>
                          </a:solidFill>
                          <a:latin typeface="Yu Gothic UI" panose="020B0500000000000000" pitchFamily="50" charset="-128"/>
                          <a:ea typeface="Yu Gothic UI" panose="020B0500000000000000" pitchFamily="50" charset="-128"/>
                        </a:rPr>
                        <a:t>1.</a:t>
                      </a:r>
                      <a:r>
                        <a:rPr kumimoji="1" lang="ja-JP" altLang="en-US" sz="1200">
                          <a:solidFill>
                            <a:schemeClr val="bg2">
                              <a:lumMod val="50000"/>
                            </a:schemeClr>
                          </a:solidFill>
                          <a:latin typeface="Yu Gothic UI" panose="020B0500000000000000" pitchFamily="50" charset="-128"/>
                          <a:ea typeface="Yu Gothic UI" panose="020B0500000000000000" pitchFamily="50" charset="-128"/>
                        </a:rPr>
                        <a:t>○○○</a:t>
                      </a:r>
                    </a:p>
                  </a:txBody>
                  <a:tcPr marL="45720" marR="45720"/>
                </a:tc>
                <a:tc>
                  <a:txBody>
                    <a:bodyPr/>
                    <a:lstStyle/>
                    <a:p>
                      <a:endParaRPr kumimoji="1" lang="ja-JP" altLang="en-US" sz="8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extLst>
                  <a:ext uri="{0D108BD9-81ED-4DB2-BD59-A6C34878D82A}">
                    <a16:rowId xmlns:a16="http://schemas.microsoft.com/office/drawing/2014/main" val="1038456490"/>
                  </a:ext>
                </a:extLst>
              </a:tr>
              <a:tr h="360000">
                <a:tc>
                  <a:txBody>
                    <a:bodyPr/>
                    <a:lstStyle/>
                    <a:p>
                      <a:r>
                        <a:rPr kumimoji="1" lang="ja-JP" altLang="en-US" sz="1200">
                          <a:solidFill>
                            <a:schemeClr val="bg2">
                              <a:lumMod val="50000"/>
                            </a:schemeClr>
                          </a:solidFill>
                          <a:latin typeface="Yu Gothic UI" panose="020B0500000000000000" pitchFamily="50" charset="-128"/>
                          <a:ea typeface="Yu Gothic UI" panose="020B0500000000000000" pitchFamily="50" charset="-128"/>
                        </a:rPr>
                        <a:t>　</a:t>
                      </a:r>
                      <a:r>
                        <a:rPr kumimoji="1" lang="en-US" altLang="ja-JP" sz="1200">
                          <a:solidFill>
                            <a:schemeClr val="bg2">
                              <a:lumMod val="50000"/>
                            </a:schemeClr>
                          </a:solidFill>
                          <a:latin typeface="Yu Gothic UI" panose="020B0500000000000000" pitchFamily="50" charset="-128"/>
                          <a:ea typeface="Yu Gothic UI" panose="020B0500000000000000" pitchFamily="50" charset="-128"/>
                        </a:rPr>
                        <a:t>1)</a:t>
                      </a:r>
                      <a:r>
                        <a:rPr kumimoji="1" lang="ja-JP" altLang="en-US" sz="1200">
                          <a:solidFill>
                            <a:schemeClr val="bg2">
                              <a:lumMod val="50000"/>
                            </a:schemeClr>
                          </a:solidFill>
                          <a:latin typeface="Yu Gothic UI" panose="020B0500000000000000" pitchFamily="50" charset="-128"/>
                          <a:ea typeface="Yu Gothic UI" panose="020B0500000000000000" pitchFamily="50" charset="-128"/>
                        </a:rPr>
                        <a:t>○○○</a:t>
                      </a:r>
                    </a:p>
                  </a:txBody>
                  <a:tcPr marL="45720" marR="45720"/>
                </a:tc>
                <a:tc>
                  <a:txBody>
                    <a:bodyPr/>
                    <a:lstStyle/>
                    <a:p>
                      <a:endParaRPr kumimoji="1" lang="ja-JP" altLang="en-US" sz="8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extLst>
                  <a:ext uri="{0D108BD9-81ED-4DB2-BD59-A6C34878D82A}">
                    <a16:rowId xmlns:a16="http://schemas.microsoft.com/office/drawing/2014/main" val="2617878053"/>
                  </a:ext>
                </a:extLst>
              </a:tr>
              <a:tr h="360000">
                <a:tc>
                  <a:txBody>
                    <a:bodyPr/>
                    <a:lstStyle/>
                    <a:p>
                      <a:r>
                        <a:rPr kumimoji="1" lang="ja-JP" altLang="en-US" sz="1200">
                          <a:solidFill>
                            <a:schemeClr val="bg2">
                              <a:lumMod val="50000"/>
                            </a:schemeClr>
                          </a:solidFill>
                          <a:latin typeface="Yu Gothic UI" panose="020B0500000000000000" pitchFamily="50" charset="-128"/>
                          <a:ea typeface="Yu Gothic UI" panose="020B0500000000000000" pitchFamily="50" charset="-128"/>
                        </a:rPr>
                        <a:t>　</a:t>
                      </a:r>
                      <a:r>
                        <a:rPr kumimoji="1" lang="en-US" altLang="ja-JP" sz="1200">
                          <a:solidFill>
                            <a:schemeClr val="bg2">
                              <a:lumMod val="50000"/>
                            </a:schemeClr>
                          </a:solidFill>
                          <a:latin typeface="Yu Gothic UI" panose="020B0500000000000000" pitchFamily="50" charset="-128"/>
                          <a:ea typeface="Yu Gothic UI" panose="020B0500000000000000" pitchFamily="50" charset="-128"/>
                        </a:rPr>
                        <a:t>2)</a:t>
                      </a:r>
                      <a:r>
                        <a:rPr kumimoji="1" lang="ja-JP" altLang="en-US" sz="1200">
                          <a:solidFill>
                            <a:schemeClr val="bg2">
                              <a:lumMod val="50000"/>
                            </a:schemeClr>
                          </a:solidFill>
                          <a:latin typeface="Yu Gothic UI" panose="020B0500000000000000" pitchFamily="50" charset="-128"/>
                          <a:ea typeface="Yu Gothic UI" panose="020B0500000000000000" pitchFamily="50" charset="-128"/>
                        </a:rPr>
                        <a:t>○○○</a:t>
                      </a:r>
                    </a:p>
                  </a:txBody>
                  <a:tcPr marL="45720" marR="45720"/>
                </a:tc>
                <a:tc>
                  <a:txBody>
                    <a:bodyPr/>
                    <a:lstStyle/>
                    <a:p>
                      <a:endParaRPr kumimoji="1" lang="ja-JP" altLang="en-US" sz="8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extLst>
                  <a:ext uri="{0D108BD9-81ED-4DB2-BD59-A6C34878D82A}">
                    <a16:rowId xmlns:a16="http://schemas.microsoft.com/office/drawing/2014/main" val="2805353770"/>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chemeClr val="bg2">
                              <a:lumMod val="50000"/>
                            </a:schemeClr>
                          </a:solidFill>
                          <a:latin typeface="Yu Gothic UI" panose="020B0500000000000000" pitchFamily="50" charset="-128"/>
                          <a:ea typeface="Yu Gothic UI" panose="020B0500000000000000" pitchFamily="50" charset="-128"/>
                        </a:rPr>
                        <a:t>　</a:t>
                      </a:r>
                      <a:r>
                        <a:rPr kumimoji="1" lang="en-US" altLang="ja-JP" sz="1200">
                          <a:solidFill>
                            <a:schemeClr val="bg2">
                              <a:lumMod val="50000"/>
                            </a:schemeClr>
                          </a:solidFill>
                          <a:latin typeface="Yu Gothic UI" panose="020B0500000000000000" pitchFamily="50" charset="-128"/>
                          <a:ea typeface="Yu Gothic UI" panose="020B0500000000000000" pitchFamily="50" charset="-128"/>
                        </a:rPr>
                        <a:t>3)</a:t>
                      </a:r>
                      <a:r>
                        <a:rPr kumimoji="1" lang="ja-JP" altLang="en-US" sz="1200">
                          <a:solidFill>
                            <a:schemeClr val="bg2">
                              <a:lumMod val="50000"/>
                            </a:schemeClr>
                          </a:solidFill>
                          <a:latin typeface="Yu Gothic UI" panose="020B0500000000000000" pitchFamily="50" charset="-128"/>
                          <a:ea typeface="Yu Gothic UI" panose="020B0500000000000000" pitchFamily="50" charset="-128"/>
                        </a:rPr>
                        <a:t>○○○</a:t>
                      </a:r>
                    </a:p>
                  </a:txBody>
                  <a:tcPr marL="45720" marR="45720"/>
                </a:tc>
                <a:tc>
                  <a:txBody>
                    <a:bodyPr/>
                    <a:lstStyle/>
                    <a:p>
                      <a:endParaRPr kumimoji="1" lang="ja-JP" altLang="en-US" sz="8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extLst>
                  <a:ext uri="{0D108BD9-81ED-4DB2-BD59-A6C34878D82A}">
                    <a16:rowId xmlns:a16="http://schemas.microsoft.com/office/drawing/2014/main" val="828458004"/>
                  </a:ext>
                </a:extLst>
              </a:tr>
              <a:tr h="360000">
                <a:tc>
                  <a:txBody>
                    <a:bodyPr/>
                    <a:lstStyle/>
                    <a:p>
                      <a:r>
                        <a:rPr kumimoji="1" lang="en-US" altLang="ja-JP" sz="1200">
                          <a:solidFill>
                            <a:schemeClr val="bg2">
                              <a:lumMod val="50000"/>
                            </a:schemeClr>
                          </a:solidFill>
                          <a:latin typeface="Yu Gothic UI" panose="020B0500000000000000" pitchFamily="50" charset="-128"/>
                          <a:ea typeface="Yu Gothic UI" panose="020B0500000000000000" pitchFamily="50" charset="-128"/>
                        </a:rPr>
                        <a:t>2.</a:t>
                      </a:r>
                      <a:r>
                        <a:rPr kumimoji="1" lang="ja-JP" altLang="en-US" sz="1200">
                          <a:solidFill>
                            <a:schemeClr val="bg2">
                              <a:lumMod val="50000"/>
                            </a:schemeClr>
                          </a:solidFill>
                          <a:latin typeface="Yu Gothic UI" panose="020B0500000000000000" pitchFamily="50" charset="-128"/>
                          <a:ea typeface="Yu Gothic UI" panose="020B0500000000000000" pitchFamily="50" charset="-128"/>
                        </a:rPr>
                        <a:t>○○○</a:t>
                      </a:r>
                    </a:p>
                  </a:txBody>
                  <a:tcPr marL="45720" marR="45720"/>
                </a:tc>
                <a:tc>
                  <a:txBody>
                    <a:bodyPr/>
                    <a:lstStyle/>
                    <a:p>
                      <a:endParaRPr kumimoji="1" lang="ja-JP" altLang="en-US" sz="8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extLst>
                  <a:ext uri="{0D108BD9-81ED-4DB2-BD59-A6C34878D82A}">
                    <a16:rowId xmlns:a16="http://schemas.microsoft.com/office/drawing/2014/main" val="4139630395"/>
                  </a:ext>
                </a:extLst>
              </a:tr>
              <a:tr h="360000">
                <a:tc>
                  <a:txBody>
                    <a:bodyPr/>
                    <a:lstStyle/>
                    <a:p>
                      <a:r>
                        <a:rPr kumimoji="1" lang="ja-JP" altLang="en-US" sz="1200">
                          <a:solidFill>
                            <a:schemeClr val="bg2">
                              <a:lumMod val="50000"/>
                            </a:schemeClr>
                          </a:solidFill>
                          <a:latin typeface="Yu Gothic UI" panose="020B0500000000000000" pitchFamily="50" charset="-128"/>
                          <a:ea typeface="Yu Gothic UI" panose="020B0500000000000000" pitchFamily="50" charset="-128"/>
                        </a:rPr>
                        <a:t>　</a:t>
                      </a:r>
                      <a:r>
                        <a:rPr kumimoji="1" lang="en-US" altLang="ja-JP" sz="1200">
                          <a:solidFill>
                            <a:schemeClr val="bg2">
                              <a:lumMod val="50000"/>
                            </a:schemeClr>
                          </a:solidFill>
                          <a:latin typeface="Yu Gothic UI" panose="020B0500000000000000" pitchFamily="50" charset="-128"/>
                          <a:ea typeface="Yu Gothic UI" panose="020B0500000000000000" pitchFamily="50" charset="-128"/>
                        </a:rPr>
                        <a:t>1)</a:t>
                      </a:r>
                      <a:r>
                        <a:rPr kumimoji="1" lang="ja-JP" altLang="en-US" sz="1200">
                          <a:solidFill>
                            <a:schemeClr val="bg2">
                              <a:lumMod val="50000"/>
                            </a:schemeClr>
                          </a:solidFill>
                          <a:latin typeface="Yu Gothic UI" panose="020B0500000000000000" pitchFamily="50" charset="-128"/>
                          <a:ea typeface="Yu Gothic UI" panose="020B0500000000000000" pitchFamily="50" charset="-128"/>
                        </a:rPr>
                        <a:t>○○○</a:t>
                      </a:r>
                    </a:p>
                  </a:txBody>
                  <a:tcPr marL="45720" marR="45720"/>
                </a:tc>
                <a:tc>
                  <a:txBody>
                    <a:bodyPr/>
                    <a:lstStyle/>
                    <a:p>
                      <a:endParaRPr kumimoji="1" lang="ja-JP" altLang="en-US" sz="8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extLst>
                  <a:ext uri="{0D108BD9-81ED-4DB2-BD59-A6C34878D82A}">
                    <a16:rowId xmlns:a16="http://schemas.microsoft.com/office/drawing/2014/main" val="27984189"/>
                  </a:ext>
                </a:extLst>
              </a:tr>
              <a:tr h="360000">
                <a:tc>
                  <a:txBody>
                    <a:bodyPr/>
                    <a:lstStyle/>
                    <a:p>
                      <a:r>
                        <a:rPr kumimoji="1" lang="ja-JP" altLang="en-US" sz="1200">
                          <a:solidFill>
                            <a:schemeClr val="bg2">
                              <a:lumMod val="50000"/>
                            </a:schemeClr>
                          </a:solidFill>
                          <a:latin typeface="Yu Gothic UI" panose="020B0500000000000000" pitchFamily="50" charset="-128"/>
                          <a:ea typeface="Yu Gothic UI" panose="020B0500000000000000" pitchFamily="50" charset="-128"/>
                        </a:rPr>
                        <a:t>　</a:t>
                      </a:r>
                      <a:r>
                        <a:rPr kumimoji="1" lang="en-US" altLang="ja-JP" sz="1200">
                          <a:solidFill>
                            <a:schemeClr val="bg2">
                              <a:lumMod val="50000"/>
                            </a:schemeClr>
                          </a:solidFill>
                          <a:latin typeface="Yu Gothic UI" panose="020B0500000000000000" pitchFamily="50" charset="-128"/>
                          <a:ea typeface="Yu Gothic UI" panose="020B0500000000000000" pitchFamily="50" charset="-128"/>
                        </a:rPr>
                        <a:t>2)</a:t>
                      </a:r>
                      <a:r>
                        <a:rPr kumimoji="1" lang="ja-JP" altLang="en-US" sz="1200">
                          <a:solidFill>
                            <a:schemeClr val="bg2">
                              <a:lumMod val="50000"/>
                            </a:schemeClr>
                          </a:solidFill>
                          <a:latin typeface="Yu Gothic UI" panose="020B0500000000000000" pitchFamily="50" charset="-128"/>
                          <a:ea typeface="Yu Gothic UI" panose="020B0500000000000000" pitchFamily="50" charset="-128"/>
                        </a:rPr>
                        <a:t>○○○</a:t>
                      </a:r>
                    </a:p>
                  </a:txBody>
                  <a:tcPr marL="45720" marR="45720"/>
                </a:tc>
                <a:tc>
                  <a:txBody>
                    <a:bodyPr/>
                    <a:lstStyle/>
                    <a:p>
                      <a:endParaRPr kumimoji="1" lang="ja-JP" altLang="en-US" sz="8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solidFill>
                          <a:srgbClr val="FF0000"/>
                        </a:solidFill>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tc>
                  <a:txBody>
                    <a:bodyPr/>
                    <a:lstStyle/>
                    <a:p>
                      <a:endParaRPr kumimoji="1" lang="ja-JP" altLang="en-US" sz="700" dirty="0">
                        <a:latin typeface="Yu Gothic UI" panose="020B0500000000000000" pitchFamily="50" charset="-128"/>
                        <a:ea typeface="Yu Gothic UI" panose="020B0500000000000000" pitchFamily="50" charset="-128"/>
                      </a:endParaRPr>
                    </a:p>
                  </a:txBody>
                  <a:tcPr marL="0" marR="0" marT="0" marB="0"/>
                </a:tc>
                <a:extLst>
                  <a:ext uri="{0D108BD9-81ED-4DB2-BD59-A6C34878D82A}">
                    <a16:rowId xmlns:a16="http://schemas.microsoft.com/office/drawing/2014/main" val="2106850880"/>
                  </a:ext>
                </a:extLst>
              </a:tr>
            </a:tbl>
          </a:graphicData>
        </a:graphic>
      </p:graphicFrame>
      <p:cxnSp>
        <p:nvCxnSpPr>
          <p:cNvPr id="5" name="直線矢印コネクタ 4">
            <a:extLst>
              <a:ext uri="{FF2B5EF4-FFF2-40B4-BE49-F238E27FC236}">
                <a16:creationId xmlns:a16="http://schemas.microsoft.com/office/drawing/2014/main" id="{FBD93E53-F59E-53D6-FEFA-EAEC795B217C}"/>
              </a:ext>
            </a:extLst>
          </p:cNvPr>
          <p:cNvCxnSpPr>
            <a:cxnSpLocks/>
          </p:cNvCxnSpPr>
          <p:nvPr/>
        </p:nvCxnSpPr>
        <p:spPr>
          <a:xfrm>
            <a:off x="1236638" y="2667485"/>
            <a:ext cx="991554" cy="0"/>
          </a:xfrm>
          <a:prstGeom prst="straightConnector1">
            <a:avLst/>
          </a:prstGeom>
          <a:ln>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直線矢印コネクタ 5">
            <a:extLst>
              <a:ext uri="{FF2B5EF4-FFF2-40B4-BE49-F238E27FC236}">
                <a16:creationId xmlns:a16="http://schemas.microsoft.com/office/drawing/2014/main" id="{2937BC1B-D2F1-6CD8-1217-3E6BCC0F9F2F}"/>
              </a:ext>
            </a:extLst>
          </p:cNvPr>
          <p:cNvCxnSpPr>
            <a:cxnSpLocks/>
          </p:cNvCxnSpPr>
          <p:nvPr/>
        </p:nvCxnSpPr>
        <p:spPr>
          <a:xfrm>
            <a:off x="2338264" y="3047411"/>
            <a:ext cx="2485984" cy="0"/>
          </a:xfrm>
          <a:prstGeom prst="straightConnector1">
            <a:avLst/>
          </a:prstGeom>
          <a:ln>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直線矢印コネクタ 6">
            <a:extLst>
              <a:ext uri="{FF2B5EF4-FFF2-40B4-BE49-F238E27FC236}">
                <a16:creationId xmlns:a16="http://schemas.microsoft.com/office/drawing/2014/main" id="{3B37B9C0-60A9-9A76-863B-A3544C02B64C}"/>
              </a:ext>
            </a:extLst>
          </p:cNvPr>
          <p:cNvCxnSpPr>
            <a:cxnSpLocks/>
          </p:cNvCxnSpPr>
          <p:nvPr/>
        </p:nvCxnSpPr>
        <p:spPr>
          <a:xfrm>
            <a:off x="4872681" y="3372979"/>
            <a:ext cx="2200781" cy="0"/>
          </a:xfrm>
          <a:prstGeom prst="straightConnector1">
            <a:avLst/>
          </a:prstGeom>
          <a:ln>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直線矢印コネクタ 7">
            <a:extLst>
              <a:ext uri="{FF2B5EF4-FFF2-40B4-BE49-F238E27FC236}">
                <a16:creationId xmlns:a16="http://schemas.microsoft.com/office/drawing/2014/main" id="{DBD471CD-972F-72DF-7BD6-FABCB54915CE}"/>
              </a:ext>
            </a:extLst>
          </p:cNvPr>
          <p:cNvCxnSpPr>
            <a:cxnSpLocks/>
          </p:cNvCxnSpPr>
          <p:nvPr/>
        </p:nvCxnSpPr>
        <p:spPr>
          <a:xfrm>
            <a:off x="5973071" y="3774234"/>
            <a:ext cx="3402157" cy="0"/>
          </a:xfrm>
          <a:prstGeom prst="straightConnector1">
            <a:avLst/>
          </a:prstGeom>
          <a:ln>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楕円 8">
            <a:extLst>
              <a:ext uri="{FF2B5EF4-FFF2-40B4-BE49-F238E27FC236}">
                <a16:creationId xmlns:a16="http://schemas.microsoft.com/office/drawing/2014/main" id="{A0DD1439-E62D-A9B9-A34D-1EC365B21B13}"/>
              </a:ext>
            </a:extLst>
          </p:cNvPr>
          <p:cNvSpPr/>
          <p:nvPr/>
        </p:nvSpPr>
        <p:spPr>
          <a:xfrm>
            <a:off x="226348" y="1269970"/>
            <a:ext cx="434340" cy="4343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Yu Gothic UI" panose="020B0500000000000000" pitchFamily="50" charset="-128"/>
                <a:ea typeface="Yu Gothic UI" panose="020B0500000000000000" pitchFamily="50" charset="-128"/>
              </a:rPr>
              <a:t>例</a:t>
            </a:r>
          </a:p>
        </p:txBody>
      </p:sp>
      <p:sp>
        <p:nvSpPr>
          <p:cNvPr id="10" name="コンテンツ プレースホルダー 2">
            <a:extLst>
              <a:ext uri="{FF2B5EF4-FFF2-40B4-BE49-F238E27FC236}">
                <a16:creationId xmlns:a16="http://schemas.microsoft.com/office/drawing/2014/main" id="{FC0A77FF-11DF-4DC1-A041-2E3ED8197DC1}"/>
              </a:ext>
            </a:extLst>
          </p:cNvPr>
          <p:cNvSpPr txBox="1">
            <a:spLocks/>
          </p:cNvSpPr>
          <p:nvPr/>
        </p:nvSpPr>
        <p:spPr bwMode="auto">
          <a:xfrm>
            <a:off x="331983" y="5176811"/>
            <a:ext cx="7958193" cy="511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defTabSz="914400" eaLnBrk="1" hangingPunct="1">
              <a:buFont typeface="Arial" panose="020B0604020202020204" pitchFamily="34" charset="0"/>
              <a:buNone/>
            </a:pPr>
            <a:r>
              <a:rPr lang="en-US" altLang="ja-JP" sz="1050" dirty="0">
                <a:solidFill>
                  <a:srgbClr val="FF0000"/>
                </a:solidFill>
                <a:latin typeface="Yu Gothic UI" panose="020B0500000000000000" pitchFamily="50" charset="-128"/>
                <a:ea typeface="Yu Gothic UI" panose="020B0500000000000000" pitchFamily="50" charset="-128"/>
              </a:rPr>
              <a:t>※</a:t>
            </a:r>
            <a:r>
              <a:rPr lang="ja-JP" altLang="en-US" sz="1050" dirty="0">
                <a:solidFill>
                  <a:srgbClr val="FF0000"/>
                </a:solidFill>
                <a:latin typeface="Yu Gothic UI" panose="020B0500000000000000" pitchFamily="50" charset="-128"/>
                <a:ea typeface="Yu Gothic UI" panose="020B0500000000000000" pitchFamily="50" charset="-128"/>
              </a:rPr>
              <a:t>必要に応じて行を追加すること</a:t>
            </a:r>
            <a:endParaRPr lang="en-US" altLang="ja-JP" sz="1050" dirty="0">
              <a:solidFill>
                <a:srgbClr val="FF0000"/>
              </a:solidFill>
              <a:latin typeface="Yu Gothic UI" panose="020B0500000000000000" pitchFamily="50" charset="-128"/>
              <a:ea typeface="Yu Gothic UI" panose="020B0500000000000000" pitchFamily="50" charset="-128"/>
            </a:endParaRPr>
          </a:p>
          <a:p>
            <a:pPr marL="0" indent="0" defTabSz="914400" eaLnBrk="1" hangingPunct="1">
              <a:buFont typeface="Arial" panose="020B0604020202020204" pitchFamily="34" charset="0"/>
              <a:buNone/>
            </a:pPr>
            <a:r>
              <a:rPr lang="en-US" altLang="ja-JP" sz="1050" dirty="0">
                <a:solidFill>
                  <a:srgbClr val="FF0000"/>
                </a:solidFill>
                <a:latin typeface="Yu Gothic UI" panose="020B0500000000000000" pitchFamily="50" charset="-128"/>
                <a:ea typeface="Yu Gothic UI" panose="020B0500000000000000" pitchFamily="50" charset="-128"/>
              </a:rPr>
              <a:t>※2027</a:t>
            </a:r>
            <a:r>
              <a:rPr lang="ja-JP" altLang="en-US" sz="1050" dirty="0">
                <a:solidFill>
                  <a:srgbClr val="FF0000"/>
                </a:solidFill>
                <a:latin typeface="Yu Gothic UI" panose="020B0500000000000000" pitchFamily="50" charset="-128"/>
                <a:ea typeface="Yu Gothic UI" panose="020B0500000000000000" pitchFamily="50" charset="-128"/>
              </a:rPr>
              <a:t>年</a:t>
            </a:r>
            <a:r>
              <a:rPr lang="en-US" altLang="ja-JP" sz="1050" dirty="0">
                <a:solidFill>
                  <a:srgbClr val="FF0000"/>
                </a:solidFill>
                <a:latin typeface="Yu Gothic UI" panose="020B0500000000000000" pitchFamily="50" charset="-128"/>
                <a:ea typeface="Yu Gothic UI" panose="020B0500000000000000" pitchFamily="50" charset="-128"/>
              </a:rPr>
              <a:t>2</a:t>
            </a:r>
            <a:r>
              <a:rPr lang="ja-JP" altLang="en-US" sz="1050" dirty="0">
                <a:solidFill>
                  <a:srgbClr val="FF0000"/>
                </a:solidFill>
                <a:latin typeface="Yu Gothic UI" panose="020B0500000000000000" pitchFamily="50" charset="-128"/>
                <a:ea typeface="Yu Gothic UI" panose="020B0500000000000000" pitchFamily="50" charset="-128"/>
              </a:rPr>
              <a:t>月末の成果報告までに</a:t>
            </a:r>
            <a:r>
              <a:rPr lang="en-US" altLang="ja-JP" sz="1050" dirty="0">
                <a:solidFill>
                  <a:srgbClr val="FF0000"/>
                </a:solidFill>
                <a:latin typeface="Yu Gothic UI" panose="020B0500000000000000" pitchFamily="50" charset="-128"/>
                <a:ea typeface="Yu Gothic UI" panose="020B0500000000000000" pitchFamily="50" charset="-128"/>
              </a:rPr>
              <a:t>KPI</a:t>
            </a:r>
            <a:r>
              <a:rPr lang="ja-JP" altLang="en-US" sz="1050" dirty="0">
                <a:solidFill>
                  <a:srgbClr val="FF0000"/>
                </a:solidFill>
                <a:latin typeface="Yu Gothic UI" panose="020B0500000000000000" pitchFamily="50" charset="-128"/>
                <a:ea typeface="Yu Gothic UI" panose="020B0500000000000000" pitchFamily="50" charset="-128"/>
              </a:rPr>
              <a:t>の達成・取りまとめが可能なスケジュールとすること</a:t>
            </a:r>
          </a:p>
        </p:txBody>
      </p:sp>
      <p:cxnSp>
        <p:nvCxnSpPr>
          <p:cNvPr id="17" name="直線矢印コネクタ 16">
            <a:extLst>
              <a:ext uri="{FF2B5EF4-FFF2-40B4-BE49-F238E27FC236}">
                <a16:creationId xmlns:a16="http://schemas.microsoft.com/office/drawing/2014/main" id="{46E9426C-1446-20FB-B902-3727319F2B4D}"/>
              </a:ext>
            </a:extLst>
          </p:cNvPr>
          <p:cNvCxnSpPr>
            <a:cxnSpLocks/>
          </p:cNvCxnSpPr>
          <p:nvPr/>
        </p:nvCxnSpPr>
        <p:spPr>
          <a:xfrm>
            <a:off x="8278956" y="4481040"/>
            <a:ext cx="2252410" cy="0"/>
          </a:xfrm>
          <a:prstGeom prst="straightConnector1">
            <a:avLst/>
          </a:prstGeom>
          <a:ln>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34B35E33-1A55-CDD2-B6ED-2EA63567D7EF}"/>
              </a:ext>
            </a:extLst>
          </p:cNvPr>
          <p:cNvCxnSpPr>
            <a:cxnSpLocks/>
          </p:cNvCxnSpPr>
          <p:nvPr/>
        </p:nvCxnSpPr>
        <p:spPr>
          <a:xfrm>
            <a:off x="10531366" y="4851743"/>
            <a:ext cx="1147094" cy="0"/>
          </a:xfrm>
          <a:prstGeom prst="straightConnector1">
            <a:avLst/>
          </a:prstGeom>
          <a:ln>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コンテンツ プレースホルダー 2">
            <a:extLst>
              <a:ext uri="{FF2B5EF4-FFF2-40B4-BE49-F238E27FC236}">
                <a16:creationId xmlns:a16="http://schemas.microsoft.com/office/drawing/2014/main" id="{469CFD91-4209-4BDF-401C-7210D1BEF720}"/>
              </a:ext>
            </a:extLst>
          </p:cNvPr>
          <p:cNvSpPr txBox="1">
            <a:spLocks/>
          </p:cNvSpPr>
          <p:nvPr/>
        </p:nvSpPr>
        <p:spPr bwMode="auto">
          <a:xfrm>
            <a:off x="9699300" y="2129594"/>
            <a:ext cx="1026693" cy="237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fontAlgn="base">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defTabSz="914400" eaLnBrk="1" hangingPunct="1">
              <a:buFont typeface="Arial" panose="020B0604020202020204" pitchFamily="34" charset="0"/>
              <a:buNone/>
            </a:pPr>
            <a:r>
              <a:rPr lang="ja-JP" altLang="en-US" sz="1050" dirty="0">
                <a:solidFill>
                  <a:schemeClr val="bg1">
                    <a:lumMod val="50000"/>
                  </a:schemeClr>
                </a:solidFill>
                <a:latin typeface="Yu Gothic UI" panose="020B0500000000000000" pitchFamily="50" charset="-128"/>
                <a:ea typeface="Yu Gothic UI" panose="020B0500000000000000" pitchFamily="50" charset="-128"/>
              </a:rPr>
              <a:t>成果報告▼</a:t>
            </a:r>
          </a:p>
        </p:txBody>
      </p:sp>
      <p:sp>
        <p:nvSpPr>
          <p:cNvPr id="12" name="テキスト ボックス 11">
            <a:extLst>
              <a:ext uri="{FF2B5EF4-FFF2-40B4-BE49-F238E27FC236}">
                <a16:creationId xmlns:a16="http://schemas.microsoft.com/office/drawing/2014/main" id="{B48F6DAD-9A6C-42BE-B510-B5A60CA8C8B9}"/>
              </a:ext>
            </a:extLst>
          </p:cNvPr>
          <p:cNvSpPr txBox="1"/>
          <p:nvPr/>
        </p:nvSpPr>
        <p:spPr>
          <a:xfrm>
            <a:off x="432000" y="904989"/>
            <a:ext cx="4521801" cy="369332"/>
          </a:xfrm>
          <a:prstGeom prst="rect">
            <a:avLst/>
          </a:prstGeom>
          <a:noFill/>
        </p:spPr>
        <p:txBody>
          <a:bodyPr wrap="square" rtlCol="0">
            <a:spAutoFit/>
          </a:bodyPr>
          <a:lstStyle/>
          <a:p>
            <a:r>
              <a:rPr lang="ja-JP" altLang="en-US" dirty="0">
                <a:latin typeface="Yu Gothic UI" panose="020B0500000000000000" pitchFamily="50" charset="-128"/>
                <a:ea typeface="Yu Gothic UI" panose="020B0500000000000000" pitchFamily="50" charset="-128"/>
              </a:rPr>
              <a:t>実施スケジュール</a:t>
            </a:r>
            <a:endParaRPr kumimoji="1" lang="ja-JP" altLang="en-US" dirty="0">
              <a:latin typeface="Yu Gothic UI" panose="020B0500000000000000" pitchFamily="50" charset="-128"/>
              <a:ea typeface="Yu Gothic UI" panose="020B0500000000000000" pitchFamily="50" charset="-128"/>
            </a:endParaRPr>
          </a:p>
        </p:txBody>
      </p:sp>
      <p:sp>
        <p:nvSpPr>
          <p:cNvPr id="11" name="スライド番号プレースホルダー 3">
            <a:extLst>
              <a:ext uri="{FF2B5EF4-FFF2-40B4-BE49-F238E27FC236}">
                <a16:creationId xmlns:a16="http://schemas.microsoft.com/office/drawing/2014/main" id="{11D4F8C9-58AB-19DB-4E44-22D60A1B2922}"/>
              </a:ext>
            </a:extLst>
          </p:cNvPr>
          <p:cNvSpPr>
            <a:spLocks noGrp="1"/>
          </p:cNvSpPr>
          <p:nvPr>
            <p:ph type="sldNum" sz="quarter" idx="12"/>
          </p:nvPr>
        </p:nvSpPr>
        <p:spPr>
          <a:xfrm>
            <a:off x="8610600" y="635635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10</a:t>
            </a:fld>
            <a:endParaRPr lang="ja-JP" altLang="en-US">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1720370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F9C4A-8077-649C-969C-15AC1D838252}"/>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D7B4364-4AA8-C0BF-8BE4-7407BD0E89E6}"/>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a:latin typeface="Yu Gothic UI" panose="020B0500000000000000" pitchFamily="50" charset="-128"/>
                <a:ea typeface="Yu Gothic UI" panose="020B0500000000000000" pitchFamily="50" charset="-128"/>
              </a:rPr>
              <a:t>　</a:t>
            </a:r>
            <a:r>
              <a:rPr lang="en-US" altLang="ja-JP" sz="2400">
                <a:latin typeface="Yu Gothic UI" panose="020B0500000000000000" pitchFamily="50" charset="-128"/>
                <a:ea typeface="Yu Gothic UI" panose="020B0500000000000000" pitchFamily="50" charset="-128"/>
              </a:rPr>
              <a:t>5.</a:t>
            </a:r>
            <a:r>
              <a:rPr lang="ja-JP" altLang="en-US" sz="2400">
                <a:latin typeface="Yu Gothic UI" panose="020B0500000000000000" pitchFamily="50" charset="-128"/>
                <a:ea typeface="Yu Gothic UI" panose="020B0500000000000000" pitchFamily="50" charset="-128"/>
              </a:rPr>
              <a:t>予算計画</a:t>
            </a:r>
            <a:endParaRPr lang="en-US" altLang="ja-JP" sz="2400">
              <a:latin typeface="Yu Gothic UI" panose="020B0500000000000000" pitchFamily="50" charset="-128"/>
              <a:ea typeface="Yu Gothic UI" panose="020B0500000000000000" pitchFamily="50" charset="-128"/>
            </a:endParaRPr>
          </a:p>
        </p:txBody>
      </p:sp>
      <p:graphicFrame>
        <p:nvGraphicFramePr>
          <p:cNvPr id="8" name="表 7">
            <a:extLst>
              <a:ext uri="{FF2B5EF4-FFF2-40B4-BE49-F238E27FC236}">
                <a16:creationId xmlns:a16="http://schemas.microsoft.com/office/drawing/2014/main" id="{FB1338E4-D85D-162B-DEE8-6A23086CA668}"/>
              </a:ext>
            </a:extLst>
          </p:cNvPr>
          <p:cNvGraphicFramePr>
            <a:graphicFrameLocks noGrp="1"/>
          </p:cNvGraphicFramePr>
          <p:nvPr>
            <p:extLst>
              <p:ext uri="{D42A27DB-BD31-4B8C-83A1-F6EECF244321}">
                <p14:modId xmlns:p14="http://schemas.microsoft.com/office/powerpoint/2010/main" val="1517833116"/>
              </p:ext>
            </p:extLst>
          </p:nvPr>
        </p:nvGraphicFramePr>
        <p:xfrm>
          <a:off x="375851" y="1521545"/>
          <a:ext cx="5720149" cy="497876"/>
        </p:xfrm>
        <a:graphic>
          <a:graphicData uri="http://schemas.openxmlformats.org/drawingml/2006/table">
            <a:tbl>
              <a:tblPr firstRow="1" firstCol="1" bandRow="1"/>
              <a:tblGrid>
                <a:gridCol w="3809652">
                  <a:extLst>
                    <a:ext uri="{9D8B030D-6E8A-4147-A177-3AD203B41FA5}">
                      <a16:colId xmlns:a16="http://schemas.microsoft.com/office/drawing/2014/main" val="3912915692"/>
                    </a:ext>
                  </a:extLst>
                </a:gridCol>
                <a:gridCol w="1910497">
                  <a:extLst>
                    <a:ext uri="{9D8B030D-6E8A-4147-A177-3AD203B41FA5}">
                      <a16:colId xmlns:a16="http://schemas.microsoft.com/office/drawing/2014/main" val="1005231865"/>
                    </a:ext>
                  </a:extLst>
                </a:gridCol>
              </a:tblGrid>
              <a:tr h="497876">
                <a:tc>
                  <a:txBody>
                    <a:bodyPr/>
                    <a:lstStyle/>
                    <a:p>
                      <a:pPr algn="ctr"/>
                      <a:r>
                        <a:rPr lang="ja-JP" altLang="en-US" sz="1600" b="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事業費用見積額</a:t>
                      </a:r>
                      <a:r>
                        <a:rPr lang="en-US" altLang="ja-JP" sz="1600" b="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a:t>
                      </a:r>
                      <a:r>
                        <a:rPr lang="ja-JP" altLang="en-US" sz="1600" b="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事業全体費用</a:t>
                      </a:r>
                      <a:r>
                        <a:rPr lang="en-US" altLang="ja-JP" sz="1600" b="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a:r>
                        <a:rPr lang="en-US" altLang="ja-JP" sz="16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55,000,000</a:t>
                      </a:r>
                      <a:r>
                        <a:rPr lang="ja-JP" altLang="en-US" sz="16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円</a:t>
                      </a:r>
                      <a:endParaRPr lang="ja-JP" sz="16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92077946"/>
                  </a:ext>
                </a:extLst>
              </a:tr>
            </a:tbl>
          </a:graphicData>
        </a:graphic>
      </p:graphicFrame>
      <p:sp>
        <p:nvSpPr>
          <p:cNvPr id="9" name="楕円 8">
            <a:extLst>
              <a:ext uri="{FF2B5EF4-FFF2-40B4-BE49-F238E27FC236}">
                <a16:creationId xmlns:a16="http://schemas.microsoft.com/office/drawing/2014/main" id="{1DFF0000-CE0A-EE09-FBDC-5B3FFEC8FD35}"/>
              </a:ext>
            </a:extLst>
          </p:cNvPr>
          <p:cNvSpPr/>
          <p:nvPr/>
        </p:nvSpPr>
        <p:spPr>
          <a:xfrm>
            <a:off x="146648" y="1299188"/>
            <a:ext cx="434340" cy="4343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latin typeface="Yu Gothic UI" panose="020B0500000000000000" pitchFamily="50" charset="-128"/>
                <a:ea typeface="Yu Gothic UI" panose="020B0500000000000000" pitchFamily="50" charset="-128"/>
              </a:rPr>
              <a:t>例</a:t>
            </a:r>
          </a:p>
        </p:txBody>
      </p:sp>
      <p:graphicFrame>
        <p:nvGraphicFramePr>
          <p:cNvPr id="10" name="表 9">
            <a:extLst>
              <a:ext uri="{FF2B5EF4-FFF2-40B4-BE49-F238E27FC236}">
                <a16:creationId xmlns:a16="http://schemas.microsoft.com/office/drawing/2014/main" id="{AAF60AA7-E985-44F8-8413-16EA324B4B8F}"/>
              </a:ext>
            </a:extLst>
          </p:cNvPr>
          <p:cNvGraphicFramePr>
            <a:graphicFrameLocks noGrp="1"/>
          </p:cNvGraphicFramePr>
          <p:nvPr>
            <p:extLst>
              <p:ext uri="{D42A27DB-BD31-4B8C-83A1-F6EECF244321}">
                <p14:modId xmlns:p14="http://schemas.microsoft.com/office/powerpoint/2010/main" val="1705741424"/>
              </p:ext>
            </p:extLst>
          </p:nvPr>
        </p:nvGraphicFramePr>
        <p:xfrm>
          <a:off x="375850" y="2486024"/>
          <a:ext cx="9987352" cy="3348771"/>
        </p:xfrm>
        <a:graphic>
          <a:graphicData uri="http://schemas.openxmlformats.org/drawingml/2006/table">
            <a:tbl>
              <a:tblPr firstRow="1" bandRow="1">
                <a:tableStyleId>{7DF18680-E054-41AD-8BC1-D1AEF772440D}</a:tableStyleId>
              </a:tblPr>
              <a:tblGrid>
                <a:gridCol w="329002">
                  <a:extLst>
                    <a:ext uri="{9D8B030D-6E8A-4147-A177-3AD203B41FA5}">
                      <a16:colId xmlns:a16="http://schemas.microsoft.com/office/drawing/2014/main" val="1808303802"/>
                    </a:ext>
                  </a:extLst>
                </a:gridCol>
                <a:gridCol w="1397000">
                  <a:extLst>
                    <a:ext uri="{9D8B030D-6E8A-4147-A177-3AD203B41FA5}">
                      <a16:colId xmlns:a16="http://schemas.microsoft.com/office/drawing/2014/main" val="651619828"/>
                    </a:ext>
                  </a:extLst>
                </a:gridCol>
                <a:gridCol w="2061074">
                  <a:extLst>
                    <a:ext uri="{9D8B030D-6E8A-4147-A177-3AD203B41FA5}">
                      <a16:colId xmlns:a16="http://schemas.microsoft.com/office/drawing/2014/main" val="2548993393"/>
                    </a:ext>
                  </a:extLst>
                </a:gridCol>
                <a:gridCol w="1933076">
                  <a:extLst>
                    <a:ext uri="{9D8B030D-6E8A-4147-A177-3AD203B41FA5}">
                      <a16:colId xmlns:a16="http://schemas.microsoft.com/office/drawing/2014/main" val="3798069862"/>
                    </a:ext>
                  </a:extLst>
                </a:gridCol>
                <a:gridCol w="4267200">
                  <a:extLst>
                    <a:ext uri="{9D8B030D-6E8A-4147-A177-3AD203B41FA5}">
                      <a16:colId xmlns:a16="http://schemas.microsoft.com/office/drawing/2014/main" val="3001814339"/>
                    </a:ext>
                  </a:extLst>
                </a:gridCol>
              </a:tblGrid>
              <a:tr h="324618">
                <a:tc>
                  <a:txBody>
                    <a:bodyPr/>
                    <a:lstStyle/>
                    <a:p>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pPr algn="ctr"/>
                      <a:r>
                        <a:rPr kumimoji="1" lang="ja-JP" altLang="en-US" sz="1200" dirty="0">
                          <a:latin typeface="Yu Gothic UI" panose="020B0500000000000000" pitchFamily="50" charset="-128"/>
                          <a:ea typeface="Yu Gothic UI" panose="020B0500000000000000" pitchFamily="50" charset="-128"/>
                        </a:rPr>
                        <a:t>経費区分</a:t>
                      </a:r>
                    </a:p>
                  </a:txBody>
                  <a:tcPr marL="69943" marR="69943" marT="34972" marB="34972"/>
                </a:tc>
                <a:tc>
                  <a:txBody>
                    <a:bodyPr/>
                    <a:lstStyle/>
                    <a:p>
                      <a:pPr algn="ctr"/>
                      <a:r>
                        <a:rPr kumimoji="1" lang="ja-JP" altLang="en-US" sz="1200" dirty="0">
                          <a:latin typeface="Yu Gothic UI" panose="020B0500000000000000" pitchFamily="50" charset="-128"/>
                          <a:ea typeface="Yu Gothic UI" panose="020B0500000000000000" pitchFamily="50" charset="-128"/>
                        </a:rPr>
                        <a:t>実施項目</a:t>
                      </a:r>
                    </a:p>
                  </a:txBody>
                  <a:tcPr marL="69943" marR="69943" marT="34972" marB="34972"/>
                </a:tc>
                <a:tc>
                  <a:txBody>
                    <a:bodyPr/>
                    <a:lstStyle/>
                    <a:p>
                      <a:pPr algn="ctr"/>
                      <a:r>
                        <a:rPr kumimoji="1" lang="ja-JP" altLang="en-US" sz="1200" dirty="0">
                          <a:latin typeface="Yu Gothic UI" panose="020B0500000000000000" pitchFamily="50" charset="-128"/>
                          <a:ea typeface="Yu Gothic UI" panose="020B0500000000000000" pitchFamily="50" charset="-128"/>
                        </a:rPr>
                        <a:t>金額</a:t>
                      </a:r>
                    </a:p>
                  </a:txBody>
                  <a:tcPr marL="69943" marR="69943" marT="34972" marB="34972"/>
                </a:tc>
                <a:tc>
                  <a:txBody>
                    <a:bodyPr/>
                    <a:lstStyle/>
                    <a:p>
                      <a:pPr algn="ctr"/>
                      <a:r>
                        <a:rPr kumimoji="1" lang="ja-JP" altLang="en-US" sz="1200">
                          <a:latin typeface="Yu Gothic UI" panose="020B0500000000000000" pitchFamily="50" charset="-128"/>
                          <a:ea typeface="Yu Gothic UI" panose="020B0500000000000000" pitchFamily="50" charset="-128"/>
                        </a:rPr>
                        <a:t>用途</a:t>
                      </a:r>
                    </a:p>
                  </a:txBody>
                  <a:tcPr marL="69943" marR="69943" marT="34972" marB="34972"/>
                </a:tc>
                <a:extLst>
                  <a:ext uri="{0D108BD9-81ED-4DB2-BD59-A6C34878D82A}">
                    <a16:rowId xmlns:a16="http://schemas.microsoft.com/office/drawing/2014/main" val="1080307896"/>
                  </a:ext>
                </a:extLst>
              </a:tr>
              <a:tr h="336017">
                <a:tc>
                  <a:txBody>
                    <a:bodyPr/>
                    <a:lstStyle/>
                    <a:p>
                      <a:pPr algn="ctr"/>
                      <a:r>
                        <a:rPr kumimoji="1" lang="en-US" altLang="ja-JP" sz="1200">
                          <a:latin typeface="Yu Gothic UI" panose="020B0500000000000000" pitchFamily="50" charset="-128"/>
                          <a:ea typeface="Yu Gothic UI" panose="020B0500000000000000" pitchFamily="50" charset="-128"/>
                        </a:rPr>
                        <a:t>01</a:t>
                      </a:r>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r>
                        <a:rPr kumimoji="1" lang="ja-JP" altLang="en-US" sz="1200" dirty="0">
                          <a:latin typeface="Yu Gothic UI" panose="020B0500000000000000" pitchFamily="50" charset="-128"/>
                          <a:ea typeface="Yu Gothic UI" panose="020B0500000000000000" pitchFamily="50" charset="-128"/>
                        </a:rPr>
                        <a:t>物品購入費</a:t>
                      </a:r>
                    </a:p>
                  </a:txBody>
                  <a:tcPr marL="69943" marR="69943" marT="34972" marB="34972"/>
                </a:tc>
                <a:tc>
                  <a:txBody>
                    <a:bodyPr/>
                    <a:lstStyle/>
                    <a:p>
                      <a:pPr algn="l"/>
                      <a:r>
                        <a:rPr kumimoji="1" lang="ja-JP" altLang="en-US" sz="1200" dirty="0">
                          <a:latin typeface="Yu Gothic UI" panose="020B0500000000000000" pitchFamily="50" charset="-128"/>
                          <a:ea typeface="Yu Gothic UI" panose="020B0500000000000000" pitchFamily="50" charset="-128"/>
                        </a:rPr>
                        <a:t>開発のための部品購入等</a:t>
                      </a:r>
                    </a:p>
                  </a:txBody>
                  <a:tcPr marL="69943" marR="69943" marT="34972" marB="34972"/>
                </a:tc>
                <a:tc>
                  <a:txBody>
                    <a:bodyPr/>
                    <a:lstStyle/>
                    <a:p>
                      <a:pPr algn="r"/>
                      <a:r>
                        <a:rPr kumimoji="1" lang="en-US" altLang="ja-JP" sz="1600">
                          <a:latin typeface="Yu Gothic UI" panose="020B0500000000000000" pitchFamily="50" charset="-128"/>
                          <a:ea typeface="Yu Gothic UI" panose="020B0500000000000000" pitchFamily="50" charset="-128"/>
                        </a:rPr>
                        <a:t>3,000,000</a:t>
                      </a:r>
                      <a:r>
                        <a:rPr kumimoji="1" lang="ja-JP" altLang="en-US" sz="1600">
                          <a:latin typeface="Yu Gothic UI" panose="020B0500000000000000" pitchFamily="50" charset="-128"/>
                          <a:ea typeface="Yu Gothic UI" panose="020B0500000000000000" pitchFamily="50" charset="-128"/>
                        </a:rPr>
                        <a:t>円</a:t>
                      </a:r>
                    </a:p>
                  </a:txBody>
                  <a:tcPr marL="69943" marR="69943" marT="34972" marB="34972"/>
                </a:tc>
                <a:tc>
                  <a:txBody>
                    <a:bodyPr/>
                    <a:lstStyle/>
                    <a:p>
                      <a:pPr algn="r"/>
                      <a:endParaRPr kumimoji="1" lang="ja-JP" altLang="en-US" sz="1600">
                        <a:latin typeface="Yu Gothic UI" panose="020B0500000000000000" pitchFamily="50" charset="-128"/>
                        <a:ea typeface="Yu Gothic UI" panose="020B0500000000000000" pitchFamily="50" charset="-128"/>
                      </a:endParaRPr>
                    </a:p>
                  </a:txBody>
                  <a:tcPr marL="69943" marR="69943" marT="34972" marB="34972"/>
                </a:tc>
                <a:extLst>
                  <a:ext uri="{0D108BD9-81ED-4DB2-BD59-A6C34878D82A}">
                    <a16:rowId xmlns:a16="http://schemas.microsoft.com/office/drawing/2014/main" val="2775255402"/>
                  </a:ext>
                </a:extLst>
              </a:tr>
              <a:tr h="336017">
                <a:tc>
                  <a:txBody>
                    <a:bodyPr/>
                    <a:lstStyle/>
                    <a:p>
                      <a:pPr algn="ctr"/>
                      <a:r>
                        <a:rPr kumimoji="1" lang="en-US" altLang="ja-JP" sz="1200">
                          <a:latin typeface="Yu Gothic UI" panose="020B0500000000000000" pitchFamily="50" charset="-128"/>
                          <a:ea typeface="Yu Gothic UI" panose="020B0500000000000000" pitchFamily="50" charset="-128"/>
                        </a:rPr>
                        <a:t>02</a:t>
                      </a:r>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r>
                        <a:rPr kumimoji="1" lang="ja-JP" altLang="en-US" sz="1200" dirty="0">
                          <a:latin typeface="Yu Gothic UI" panose="020B0500000000000000" pitchFamily="50" charset="-128"/>
                          <a:ea typeface="Yu Gothic UI" panose="020B0500000000000000" pitchFamily="50" charset="-128"/>
                        </a:rPr>
                        <a:t>委託費</a:t>
                      </a:r>
                    </a:p>
                  </a:txBody>
                  <a:tcPr marL="69943" marR="69943" marT="34972" marB="34972"/>
                </a:tc>
                <a:tc>
                  <a:txBody>
                    <a:bodyPr/>
                    <a:lstStyle/>
                    <a:p>
                      <a:pPr algn="l"/>
                      <a:r>
                        <a:rPr kumimoji="1" lang="ja-JP" altLang="en-US" sz="1200">
                          <a:latin typeface="Yu Gothic UI" panose="020B0500000000000000" pitchFamily="50" charset="-128"/>
                          <a:ea typeface="Yu Gothic UI" panose="020B0500000000000000" pitchFamily="50" charset="-128"/>
                        </a:rPr>
                        <a:t>設計、製作などに係る委託費</a:t>
                      </a:r>
                    </a:p>
                  </a:txBody>
                  <a:tcPr marL="69943" marR="69943" marT="34972" marB="34972"/>
                </a:tc>
                <a:tc>
                  <a:txBody>
                    <a:bodyPr/>
                    <a:lstStyle/>
                    <a:p>
                      <a:pPr algn="r"/>
                      <a:r>
                        <a:rPr kumimoji="1" lang="en-US" altLang="ja-JP" sz="1600">
                          <a:latin typeface="Yu Gothic UI" panose="020B0500000000000000" pitchFamily="50" charset="-128"/>
                          <a:ea typeface="Yu Gothic UI" panose="020B0500000000000000" pitchFamily="50" charset="-128"/>
                        </a:rPr>
                        <a:t>10,000,000</a:t>
                      </a:r>
                      <a:r>
                        <a:rPr kumimoji="1" lang="ja-JP" altLang="en-US" sz="1600">
                          <a:latin typeface="Yu Gothic UI" panose="020B0500000000000000" pitchFamily="50" charset="-128"/>
                          <a:ea typeface="Yu Gothic UI" panose="020B0500000000000000" pitchFamily="50" charset="-128"/>
                        </a:rPr>
                        <a:t>円</a:t>
                      </a:r>
                    </a:p>
                  </a:txBody>
                  <a:tcPr marL="69943" marR="69943" marT="34972" marB="34972"/>
                </a:tc>
                <a:tc>
                  <a:txBody>
                    <a:bodyPr/>
                    <a:lstStyle/>
                    <a:p>
                      <a:pPr algn="r"/>
                      <a:endParaRPr kumimoji="1" lang="ja-JP" altLang="en-US" sz="1600">
                        <a:latin typeface="Yu Gothic UI" panose="020B0500000000000000" pitchFamily="50" charset="-128"/>
                        <a:ea typeface="Yu Gothic UI" panose="020B0500000000000000" pitchFamily="50" charset="-128"/>
                      </a:endParaRPr>
                    </a:p>
                  </a:txBody>
                  <a:tcPr marL="69943" marR="69943" marT="34972" marB="34972"/>
                </a:tc>
                <a:extLst>
                  <a:ext uri="{0D108BD9-81ED-4DB2-BD59-A6C34878D82A}">
                    <a16:rowId xmlns:a16="http://schemas.microsoft.com/office/drawing/2014/main" val="1284967085"/>
                  </a:ext>
                </a:extLst>
              </a:tr>
              <a:tr h="336017">
                <a:tc>
                  <a:txBody>
                    <a:bodyPr/>
                    <a:lstStyle/>
                    <a:p>
                      <a:pPr algn="ctr"/>
                      <a:r>
                        <a:rPr kumimoji="1" lang="en-US" altLang="ja-JP" sz="1200">
                          <a:latin typeface="Yu Gothic UI" panose="020B0500000000000000" pitchFamily="50" charset="-128"/>
                          <a:ea typeface="Yu Gothic UI" panose="020B0500000000000000" pitchFamily="50" charset="-128"/>
                        </a:rPr>
                        <a:t>03</a:t>
                      </a:r>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r>
                        <a:rPr kumimoji="1" lang="ja-JP" altLang="en-US" sz="1200" dirty="0">
                          <a:latin typeface="Yu Gothic UI" panose="020B0500000000000000" pitchFamily="50" charset="-128"/>
                          <a:ea typeface="Yu Gothic UI" panose="020B0500000000000000" pitchFamily="50" charset="-128"/>
                        </a:rPr>
                        <a:t>工事費</a:t>
                      </a:r>
                    </a:p>
                  </a:txBody>
                  <a:tcPr marL="69943" marR="69943" marT="34972" marB="3497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Yu Gothic UI" panose="020B0500000000000000" pitchFamily="50" charset="-128"/>
                          <a:ea typeface="Yu Gothic UI" panose="020B0500000000000000" pitchFamily="50" charset="-128"/>
                        </a:rPr>
                        <a:t>現地評価の設備設置工事費</a:t>
                      </a:r>
                    </a:p>
                  </a:txBody>
                  <a:tcPr marL="69943" marR="69943" marT="34972" marB="34972"/>
                </a:tc>
                <a:tc>
                  <a:txBody>
                    <a:bodyPr/>
                    <a:lstStyle/>
                    <a:p>
                      <a:pPr algn="r"/>
                      <a:r>
                        <a:rPr kumimoji="1" lang="en-US" altLang="ja-JP" sz="1600">
                          <a:latin typeface="Yu Gothic UI" panose="020B0500000000000000" pitchFamily="50" charset="-128"/>
                          <a:ea typeface="Yu Gothic UI" panose="020B0500000000000000" pitchFamily="50" charset="-128"/>
                        </a:rPr>
                        <a:t>3,000,000</a:t>
                      </a:r>
                      <a:r>
                        <a:rPr kumimoji="1" lang="ja-JP" altLang="en-US" sz="1600">
                          <a:latin typeface="Yu Gothic UI" panose="020B0500000000000000" pitchFamily="50" charset="-128"/>
                          <a:ea typeface="Yu Gothic UI" panose="020B0500000000000000" pitchFamily="50" charset="-128"/>
                        </a:rPr>
                        <a:t>円</a:t>
                      </a:r>
                    </a:p>
                  </a:txBody>
                  <a:tcPr marL="69943" marR="69943" marT="34972" marB="34972"/>
                </a:tc>
                <a:tc>
                  <a:txBody>
                    <a:bodyPr/>
                    <a:lstStyle/>
                    <a:p>
                      <a:pPr algn="r"/>
                      <a:endParaRPr kumimoji="1" lang="ja-JP" altLang="en-US" sz="1600">
                        <a:latin typeface="Yu Gothic UI" panose="020B0500000000000000" pitchFamily="50" charset="-128"/>
                        <a:ea typeface="Yu Gothic UI" panose="020B0500000000000000" pitchFamily="50" charset="-128"/>
                      </a:endParaRPr>
                    </a:p>
                  </a:txBody>
                  <a:tcPr marL="69943" marR="69943" marT="34972" marB="34972"/>
                </a:tc>
                <a:extLst>
                  <a:ext uri="{0D108BD9-81ED-4DB2-BD59-A6C34878D82A}">
                    <a16:rowId xmlns:a16="http://schemas.microsoft.com/office/drawing/2014/main" val="3913989030"/>
                  </a:ext>
                </a:extLst>
              </a:tr>
              <a:tr h="336017">
                <a:tc>
                  <a:txBody>
                    <a:bodyPr/>
                    <a:lstStyle/>
                    <a:p>
                      <a:pPr algn="ctr"/>
                      <a:r>
                        <a:rPr kumimoji="1" lang="en-US" altLang="ja-JP" sz="1200">
                          <a:latin typeface="Yu Gothic UI" panose="020B0500000000000000" pitchFamily="50" charset="-128"/>
                          <a:ea typeface="Yu Gothic UI" panose="020B0500000000000000" pitchFamily="50" charset="-128"/>
                        </a:rPr>
                        <a:t>04</a:t>
                      </a:r>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r>
                        <a:rPr kumimoji="1" lang="ja-JP" altLang="en-US" sz="1200" dirty="0">
                          <a:latin typeface="Yu Gothic UI" panose="020B0500000000000000" pitchFamily="50" charset="-128"/>
                          <a:ea typeface="Yu Gothic UI" panose="020B0500000000000000" pitchFamily="50" charset="-128"/>
                        </a:rPr>
                        <a:t>直接人件費</a:t>
                      </a:r>
                    </a:p>
                  </a:txBody>
                  <a:tcPr marL="69943" marR="69943" marT="34972" marB="34972"/>
                </a:tc>
                <a:tc>
                  <a:txBody>
                    <a:bodyPr/>
                    <a:lstStyle/>
                    <a:p>
                      <a:pPr algn="l"/>
                      <a:r>
                        <a:rPr kumimoji="1" lang="ja-JP" altLang="en-US" sz="1200" dirty="0">
                          <a:latin typeface="Yu Gothic UI" panose="020B0500000000000000" pitchFamily="50" charset="-128"/>
                          <a:ea typeface="Yu Gothic UI" panose="020B0500000000000000" pitchFamily="50" charset="-128"/>
                        </a:rPr>
                        <a:t>事業に従事する従業員の費用</a:t>
                      </a:r>
                    </a:p>
                  </a:txBody>
                  <a:tcPr marL="69943" marR="69943" marT="34972" marB="34972"/>
                </a:tc>
                <a:tc>
                  <a:txBody>
                    <a:bodyPr/>
                    <a:lstStyle/>
                    <a:p>
                      <a:pPr algn="r"/>
                      <a:r>
                        <a:rPr kumimoji="1" lang="en-US" altLang="ja-JP" sz="1600">
                          <a:latin typeface="Yu Gothic UI" panose="020B0500000000000000" pitchFamily="50" charset="-128"/>
                          <a:ea typeface="Yu Gothic UI" panose="020B0500000000000000" pitchFamily="50" charset="-128"/>
                        </a:rPr>
                        <a:t>35,000,000</a:t>
                      </a:r>
                      <a:r>
                        <a:rPr kumimoji="1" lang="ja-JP" altLang="en-US" sz="1600">
                          <a:latin typeface="Yu Gothic UI" panose="020B0500000000000000" pitchFamily="50" charset="-128"/>
                          <a:ea typeface="Yu Gothic UI" panose="020B0500000000000000" pitchFamily="50" charset="-128"/>
                        </a:rPr>
                        <a:t>円</a:t>
                      </a:r>
                    </a:p>
                  </a:txBody>
                  <a:tcPr marL="69943" marR="69943" marT="34972" marB="34972"/>
                </a:tc>
                <a:tc>
                  <a:txBody>
                    <a:bodyPr/>
                    <a:lstStyle/>
                    <a:p>
                      <a:pPr algn="r"/>
                      <a:endParaRPr kumimoji="1" lang="ja-JP" altLang="en-US" sz="1600">
                        <a:latin typeface="Yu Gothic UI" panose="020B0500000000000000" pitchFamily="50" charset="-128"/>
                        <a:ea typeface="Yu Gothic UI" panose="020B0500000000000000" pitchFamily="50" charset="-128"/>
                      </a:endParaRPr>
                    </a:p>
                  </a:txBody>
                  <a:tcPr marL="69943" marR="69943" marT="34972" marB="34972"/>
                </a:tc>
                <a:extLst>
                  <a:ext uri="{0D108BD9-81ED-4DB2-BD59-A6C34878D82A}">
                    <a16:rowId xmlns:a16="http://schemas.microsoft.com/office/drawing/2014/main" val="3333604400"/>
                  </a:ext>
                </a:extLst>
              </a:tr>
              <a:tr h="336017">
                <a:tc>
                  <a:txBody>
                    <a:bodyPr/>
                    <a:lstStyle/>
                    <a:p>
                      <a:pPr algn="ctr"/>
                      <a:r>
                        <a:rPr kumimoji="1" lang="en-US" altLang="ja-JP" sz="1200">
                          <a:latin typeface="Yu Gothic UI" panose="020B0500000000000000" pitchFamily="50" charset="-128"/>
                          <a:ea typeface="Yu Gothic UI" panose="020B0500000000000000" pitchFamily="50" charset="-128"/>
                        </a:rPr>
                        <a:t>05</a:t>
                      </a:r>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r>
                        <a:rPr kumimoji="1" lang="ja-JP" altLang="en-US" sz="1200" dirty="0">
                          <a:latin typeface="Yu Gothic UI" panose="020B0500000000000000" pitchFamily="50" charset="-128"/>
                          <a:ea typeface="Yu Gothic UI" panose="020B0500000000000000" pitchFamily="50" charset="-128"/>
                        </a:rPr>
                        <a:t>使用料及び賃借料</a:t>
                      </a:r>
                    </a:p>
                  </a:txBody>
                  <a:tcPr marL="69943" marR="69943" marT="34972" marB="34972"/>
                </a:tc>
                <a:tc>
                  <a:txBody>
                    <a:bodyPr/>
                    <a:lstStyle/>
                    <a:p>
                      <a:pPr algn="l"/>
                      <a:r>
                        <a:rPr kumimoji="1" lang="en-US" altLang="ja-JP" sz="1200" err="1">
                          <a:latin typeface="Yu Gothic UI" panose="020B0500000000000000" pitchFamily="50" charset="-128"/>
                          <a:ea typeface="Yu Gothic UI" panose="020B0500000000000000" pitchFamily="50" charset="-128"/>
                        </a:rPr>
                        <a:t>Wifi</a:t>
                      </a:r>
                      <a:r>
                        <a:rPr kumimoji="1" lang="ja-JP" altLang="en-US" sz="1200">
                          <a:latin typeface="Yu Gothic UI" panose="020B0500000000000000" pitchFamily="50" charset="-128"/>
                          <a:ea typeface="Yu Gothic UI" panose="020B0500000000000000" pitchFamily="50" charset="-128"/>
                        </a:rPr>
                        <a:t>レンタル等の費用</a:t>
                      </a:r>
                    </a:p>
                  </a:txBody>
                  <a:tcPr marL="69943" marR="69943" marT="34972" marB="34972"/>
                </a:tc>
                <a:tc>
                  <a:txBody>
                    <a:bodyPr/>
                    <a:lstStyle/>
                    <a:p>
                      <a:pPr algn="r"/>
                      <a:r>
                        <a:rPr kumimoji="1" lang="en-US" altLang="ja-JP" sz="1600">
                          <a:latin typeface="Yu Gothic UI" panose="020B0500000000000000" pitchFamily="50" charset="-128"/>
                          <a:ea typeface="Yu Gothic UI" panose="020B0500000000000000" pitchFamily="50" charset="-128"/>
                        </a:rPr>
                        <a:t>1,000,000</a:t>
                      </a:r>
                      <a:r>
                        <a:rPr kumimoji="1" lang="ja-JP" altLang="en-US" sz="1600">
                          <a:latin typeface="Yu Gothic UI" panose="020B0500000000000000" pitchFamily="50" charset="-128"/>
                          <a:ea typeface="Yu Gothic UI" panose="020B0500000000000000" pitchFamily="50" charset="-128"/>
                        </a:rPr>
                        <a:t>円</a:t>
                      </a:r>
                    </a:p>
                  </a:txBody>
                  <a:tcPr marL="69943" marR="69943" marT="34972" marB="34972"/>
                </a:tc>
                <a:tc>
                  <a:txBody>
                    <a:bodyPr/>
                    <a:lstStyle/>
                    <a:p>
                      <a:pPr algn="r"/>
                      <a:endParaRPr kumimoji="1" lang="ja-JP" altLang="en-US" sz="1600">
                        <a:latin typeface="Yu Gothic UI" panose="020B0500000000000000" pitchFamily="50" charset="-128"/>
                        <a:ea typeface="Yu Gothic UI" panose="020B0500000000000000" pitchFamily="50" charset="-128"/>
                      </a:endParaRPr>
                    </a:p>
                  </a:txBody>
                  <a:tcPr marL="69943" marR="69943" marT="34972" marB="34972"/>
                </a:tc>
                <a:extLst>
                  <a:ext uri="{0D108BD9-81ED-4DB2-BD59-A6C34878D82A}">
                    <a16:rowId xmlns:a16="http://schemas.microsoft.com/office/drawing/2014/main" val="315652999"/>
                  </a:ext>
                </a:extLst>
              </a:tr>
              <a:tr h="336017">
                <a:tc>
                  <a:txBody>
                    <a:bodyPr/>
                    <a:lstStyle/>
                    <a:p>
                      <a:pPr algn="ctr"/>
                      <a:r>
                        <a:rPr kumimoji="1" lang="en-US" altLang="ja-JP" sz="1200">
                          <a:latin typeface="Yu Gothic UI" panose="020B0500000000000000" pitchFamily="50" charset="-128"/>
                          <a:ea typeface="Yu Gothic UI" panose="020B0500000000000000" pitchFamily="50" charset="-128"/>
                        </a:rPr>
                        <a:t>06</a:t>
                      </a:r>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r>
                        <a:rPr kumimoji="1" lang="ja-JP" altLang="en-US" sz="1200" dirty="0">
                          <a:latin typeface="Yu Gothic UI" panose="020B0500000000000000" pitchFamily="50" charset="-128"/>
                          <a:ea typeface="Yu Gothic UI" panose="020B0500000000000000" pitchFamily="50" charset="-128"/>
                        </a:rPr>
                        <a:t>役務費</a:t>
                      </a:r>
                    </a:p>
                  </a:txBody>
                  <a:tcPr marL="69943" marR="69943" marT="34972" marB="34972"/>
                </a:tc>
                <a:tc>
                  <a:txBody>
                    <a:bodyPr/>
                    <a:lstStyle/>
                    <a:p>
                      <a:pPr algn="l"/>
                      <a:r>
                        <a:rPr kumimoji="1" lang="ja-JP" altLang="en-US" sz="1200">
                          <a:latin typeface="Yu Gothic UI" panose="020B0500000000000000" pitchFamily="50" charset="-128"/>
                          <a:ea typeface="Yu Gothic UI" panose="020B0500000000000000" pitchFamily="50" charset="-128"/>
                        </a:rPr>
                        <a:t>通信運搬費</a:t>
                      </a:r>
                    </a:p>
                  </a:txBody>
                  <a:tcPr marL="69943" marR="69943" marT="34972" marB="34972"/>
                </a:tc>
                <a:tc>
                  <a:txBody>
                    <a:bodyPr/>
                    <a:lstStyle/>
                    <a:p>
                      <a:pPr algn="r"/>
                      <a:r>
                        <a:rPr kumimoji="1" lang="en-US" altLang="ja-JP" sz="1600">
                          <a:latin typeface="Yu Gothic UI" panose="020B0500000000000000" pitchFamily="50" charset="-128"/>
                          <a:ea typeface="Yu Gothic UI" panose="020B0500000000000000" pitchFamily="50" charset="-128"/>
                        </a:rPr>
                        <a:t>500,000</a:t>
                      </a:r>
                      <a:r>
                        <a:rPr kumimoji="1" lang="ja-JP" altLang="en-US" sz="1600">
                          <a:latin typeface="Yu Gothic UI" panose="020B0500000000000000" pitchFamily="50" charset="-128"/>
                          <a:ea typeface="Yu Gothic UI" panose="020B0500000000000000" pitchFamily="50" charset="-128"/>
                        </a:rPr>
                        <a:t>円</a:t>
                      </a:r>
                    </a:p>
                  </a:txBody>
                  <a:tcPr marL="69943" marR="69943" marT="34972" marB="34972"/>
                </a:tc>
                <a:tc>
                  <a:txBody>
                    <a:bodyPr/>
                    <a:lstStyle/>
                    <a:p>
                      <a:pPr algn="r"/>
                      <a:endParaRPr kumimoji="1" lang="ja-JP" altLang="en-US" sz="1600">
                        <a:latin typeface="Yu Gothic UI" panose="020B0500000000000000" pitchFamily="50" charset="-128"/>
                        <a:ea typeface="Yu Gothic UI" panose="020B0500000000000000" pitchFamily="50" charset="-128"/>
                      </a:endParaRPr>
                    </a:p>
                  </a:txBody>
                  <a:tcPr marL="69943" marR="69943" marT="34972" marB="34972"/>
                </a:tc>
                <a:extLst>
                  <a:ext uri="{0D108BD9-81ED-4DB2-BD59-A6C34878D82A}">
                    <a16:rowId xmlns:a16="http://schemas.microsoft.com/office/drawing/2014/main" val="4010759308"/>
                  </a:ext>
                </a:extLst>
              </a:tr>
              <a:tr h="336017">
                <a:tc>
                  <a:txBody>
                    <a:bodyPr/>
                    <a:lstStyle/>
                    <a:p>
                      <a:pPr algn="ctr"/>
                      <a:r>
                        <a:rPr kumimoji="1" lang="en-US" altLang="ja-JP" sz="1200">
                          <a:latin typeface="Yu Gothic UI" panose="020B0500000000000000" pitchFamily="50" charset="-128"/>
                          <a:ea typeface="Yu Gothic UI" panose="020B0500000000000000" pitchFamily="50" charset="-128"/>
                        </a:rPr>
                        <a:t>07</a:t>
                      </a:r>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r>
                        <a:rPr kumimoji="1" lang="ja-JP" altLang="en-US" sz="1200" dirty="0">
                          <a:latin typeface="Yu Gothic UI" panose="020B0500000000000000" pitchFamily="50" charset="-128"/>
                          <a:ea typeface="Yu Gothic UI" panose="020B0500000000000000" pitchFamily="50" charset="-128"/>
                        </a:rPr>
                        <a:t>広報費</a:t>
                      </a:r>
                    </a:p>
                  </a:txBody>
                  <a:tcPr marL="69943" marR="69943" marT="34972" marB="34972"/>
                </a:tc>
                <a:tc>
                  <a:txBody>
                    <a:bodyPr/>
                    <a:lstStyle/>
                    <a:p>
                      <a:pPr algn="l"/>
                      <a:r>
                        <a:rPr kumimoji="1" lang="ja-JP" altLang="en-US" sz="1200">
                          <a:latin typeface="Yu Gothic UI" panose="020B0500000000000000" pitchFamily="50" charset="-128"/>
                          <a:ea typeface="Yu Gothic UI" panose="020B0500000000000000" pitchFamily="50" charset="-128"/>
                        </a:rPr>
                        <a:t>サービス展開の広報費</a:t>
                      </a:r>
                    </a:p>
                  </a:txBody>
                  <a:tcPr marL="69943" marR="69943" marT="34972" marB="34972"/>
                </a:tc>
                <a:tc>
                  <a:txBody>
                    <a:bodyPr/>
                    <a:lstStyle/>
                    <a:p>
                      <a:pPr algn="r"/>
                      <a:r>
                        <a:rPr kumimoji="1" lang="en-US" altLang="ja-JP" sz="1600">
                          <a:latin typeface="Yu Gothic UI" panose="020B0500000000000000" pitchFamily="50" charset="-128"/>
                          <a:ea typeface="Yu Gothic UI" panose="020B0500000000000000" pitchFamily="50" charset="-128"/>
                        </a:rPr>
                        <a:t>500,000</a:t>
                      </a:r>
                      <a:r>
                        <a:rPr kumimoji="1" lang="ja-JP" altLang="en-US" sz="1600">
                          <a:latin typeface="Yu Gothic UI" panose="020B0500000000000000" pitchFamily="50" charset="-128"/>
                          <a:ea typeface="Yu Gothic UI" panose="020B0500000000000000" pitchFamily="50" charset="-128"/>
                        </a:rPr>
                        <a:t>円</a:t>
                      </a:r>
                    </a:p>
                  </a:txBody>
                  <a:tcPr marL="69943" marR="69943" marT="34972" marB="34972"/>
                </a:tc>
                <a:tc>
                  <a:txBody>
                    <a:bodyPr/>
                    <a:lstStyle/>
                    <a:p>
                      <a:pPr algn="r"/>
                      <a:endParaRPr kumimoji="1" lang="ja-JP" altLang="en-US" sz="1600">
                        <a:latin typeface="Yu Gothic UI" panose="020B0500000000000000" pitchFamily="50" charset="-128"/>
                        <a:ea typeface="Yu Gothic UI" panose="020B0500000000000000" pitchFamily="50" charset="-128"/>
                      </a:endParaRPr>
                    </a:p>
                  </a:txBody>
                  <a:tcPr marL="69943" marR="69943" marT="34972" marB="34972"/>
                </a:tc>
                <a:extLst>
                  <a:ext uri="{0D108BD9-81ED-4DB2-BD59-A6C34878D82A}">
                    <a16:rowId xmlns:a16="http://schemas.microsoft.com/office/drawing/2014/main" val="22954644"/>
                  </a:ext>
                </a:extLst>
              </a:tr>
              <a:tr h="336017">
                <a:tc>
                  <a:txBody>
                    <a:bodyPr/>
                    <a:lstStyle/>
                    <a:p>
                      <a:pPr algn="ctr"/>
                      <a:r>
                        <a:rPr kumimoji="1" lang="en-US" altLang="ja-JP" sz="1200">
                          <a:latin typeface="Yu Gothic UI" panose="020B0500000000000000" pitchFamily="50" charset="-128"/>
                          <a:ea typeface="Yu Gothic UI" panose="020B0500000000000000" pitchFamily="50" charset="-128"/>
                        </a:rPr>
                        <a:t>08</a:t>
                      </a:r>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r>
                        <a:rPr kumimoji="1" lang="ja-JP" altLang="en-US" sz="1200" dirty="0">
                          <a:latin typeface="Yu Gothic UI" panose="020B0500000000000000" pitchFamily="50" charset="-128"/>
                          <a:ea typeface="Yu Gothic UI" panose="020B0500000000000000" pitchFamily="50" charset="-128"/>
                        </a:rPr>
                        <a:t>その他</a:t>
                      </a:r>
                    </a:p>
                  </a:txBody>
                  <a:tcPr marL="69943" marR="69943" marT="34972" marB="34972"/>
                </a:tc>
                <a:tc>
                  <a:txBody>
                    <a:bodyPr/>
                    <a:lstStyle/>
                    <a:p>
                      <a:pPr algn="l"/>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pPr algn="r"/>
                      <a:r>
                        <a:rPr kumimoji="1" lang="en-US" altLang="ja-JP" sz="1600">
                          <a:latin typeface="Yu Gothic UI" panose="020B0500000000000000" pitchFamily="50" charset="-128"/>
                          <a:ea typeface="Yu Gothic UI" panose="020B0500000000000000" pitchFamily="50" charset="-128"/>
                        </a:rPr>
                        <a:t>0</a:t>
                      </a:r>
                      <a:r>
                        <a:rPr kumimoji="1" lang="ja-JP" altLang="en-US" sz="1600">
                          <a:latin typeface="Yu Gothic UI" panose="020B0500000000000000" pitchFamily="50" charset="-128"/>
                          <a:ea typeface="Yu Gothic UI" panose="020B0500000000000000" pitchFamily="50" charset="-128"/>
                        </a:rPr>
                        <a:t>円</a:t>
                      </a:r>
                    </a:p>
                  </a:txBody>
                  <a:tcPr marL="69943" marR="69943" marT="34972" marB="34972"/>
                </a:tc>
                <a:tc>
                  <a:txBody>
                    <a:bodyPr/>
                    <a:lstStyle/>
                    <a:p>
                      <a:pPr algn="r"/>
                      <a:endParaRPr kumimoji="1" lang="ja-JP" altLang="en-US" sz="1600">
                        <a:latin typeface="Yu Gothic UI" panose="020B0500000000000000" pitchFamily="50" charset="-128"/>
                        <a:ea typeface="Yu Gothic UI" panose="020B0500000000000000" pitchFamily="50" charset="-128"/>
                      </a:endParaRPr>
                    </a:p>
                  </a:txBody>
                  <a:tcPr marL="69943" marR="69943" marT="34972" marB="34972"/>
                </a:tc>
                <a:extLst>
                  <a:ext uri="{0D108BD9-81ED-4DB2-BD59-A6C34878D82A}">
                    <a16:rowId xmlns:a16="http://schemas.microsoft.com/office/drawing/2014/main" val="541694614"/>
                  </a:ext>
                </a:extLst>
              </a:tr>
              <a:tr h="336017">
                <a:tc>
                  <a:txBody>
                    <a:bodyPr/>
                    <a:lstStyle/>
                    <a:p>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pPr algn="ctr"/>
                      <a:r>
                        <a:rPr kumimoji="1" lang="ja-JP" altLang="en-US" sz="1400" b="1" dirty="0">
                          <a:latin typeface="Yu Gothic UI" panose="020B0500000000000000" pitchFamily="50" charset="-128"/>
                          <a:ea typeface="Yu Gothic UI" panose="020B0500000000000000" pitchFamily="50" charset="-128"/>
                        </a:rPr>
                        <a:t>対象経費合計</a:t>
                      </a:r>
                      <a:endParaRPr kumimoji="1" lang="en-US" altLang="ja-JP" sz="1400" b="1" dirty="0">
                        <a:latin typeface="Yu Gothic UI" panose="020B0500000000000000" pitchFamily="50" charset="-128"/>
                        <a:ea typeface="Yu Gothic UI" panose="020B0500000000000000" pitchFamily="50" charset="-128"/>
                      </a:endParaRPr>
                    </a:p>
                  </a:txBody>
                  <a:tcPr marL="69943" marR="69943" marT="34972" marB="34972"/>
                </a:tc>
                <a:tc>
                  <a:txBody>
                    <a:bodyPr/>
                    <a:lstStyle/>
                    <a:p>
                      <a:pPr algn="l"/>
                      <a:endParaRPr kumimoji="1" lang="ja-JP" altLang="en-US" sz="1200">
                        <a:latin typeface="Yu Gothic UI" panose="020B0500000000000000" pitchFamily="50" charset="-128"/>
                        <a:ea typeface="Yu Gothic UI" panose="020B0500000000000000" pitchFamily="50" charset="-128"/>
                      </a:endParaRPr>
                    </a:p>
                  </a:txBody>
                  <a:tcPr marL="69943" marR="69943" marT="34972" marB="34972"/>
                </a:tc>
                <a:tc>
                  <a:txBody>
                    <a:bodyPr/>
                    <a:lstStyle/>
                    <a:p>
                      <a:pPr algn="r"/>
                      <a:r>
                        <a:rPr kumimoji="1" lang="en-US" altLang="ja-JP" sz="1600">
                          <a:latin typeface="Yu Gothic UI" panose="020B0500000000000000" pitchFamily="50" charset="-128"/>
                          <a:ea typeface="Yu Gothic UI" panose="020B0500000000000000" pitchFamily="50" charset="-128"/>
                        </a:rPr>
                        <a:t>53,000,000</a:t>
                      </a:r>
                      <a:r>
                        <a:rPr kumimoji="1" lang="ja-JP" altLang="en-US" sz="1600">
                          <a:latin typeface="Yu Gothic UI" panose="020B0500000000000000" pitchFamily="50" charset="-128"/>
                          <a:ea typeface="Yu Gothic UI" panose="020B0500000000000000" pitchFamily="50" charset="-128"/>
                        </a:rPr>
                        <a:t>円</a:t>
                      </a:r>
                    </a:p>
                  </a:txBody>
                  <a:tcPr marL="69943" marR="69943" marT="34972" marB="34972"/>
                </a:tc>
                <a:tc>
                  <a:txBody>
                    <a:bodyPr/>
                    <a:lstStyle/>
                    <a:p>
                      <a:pPr algn="r"/>
                      <a:endParaRPr kumimoji="1" lang="ja-JP" altLang="en-US" sz="1600" dirty="0">
                        <a:latin typeface="Yu Gothic UI" panose="020B0500000000000000" pitchFamily="50" charset="-128"/>
                        <a:ea typeface="Yu Gothic UI" panose="020B0500000000000000" pitchFamily="50" charset="-128"/>
                      </a:endParaRPr>
                    </a:p>
                  </a:txBody>
                  <a:tcPr marL="69943" marR="69943" marT="34972" marB="34972"/>
                </a:tc>
                <a:extLst>
                  <a:ext uri="{0D108BD9-81ED-4DB2-BD59-A6C34878D82A}">
                    <a16:rowId xmlns:a16="http://schemas.microsoft.com/office/drawing/2014/main" val="2544190062"/>
                  </a:ext>
                </a:extLst>
              </a:tr>
            </a:tbl>
          </a:graphicData>
        </a:graphic>
      </p:graphicFrame>
      <p:sp>
        <p:nvSpPr>
          <p:cNvPr id="13" name="テキスト ボックス 12">
            <a:extLst>
              <a:ext uri="{FF2B5EF4-FFF2-40B4-BE49-F238E27FC236}">
                <a16:creationId xmlns:a16="http://schemas.microsoft.com/office/drawing/2014/main" id="{CB4F679F-B781-82A7-AEC0-412F8BCFF499}"/>
              </a:ext>
            </a:extLst>
          </p:cNvPr>
          <p:cNvSpPr txBox="1"/>
          <p:nvPr/>
        </p:nvSpPr>
        <p:spPr>
          <a:xfrm>
            <a:off x="385277" y="5863076"/>
            <a:ext cx="5778190" cy="600164"/>
          </a:xfrm>
          <a:prstGeom prst="rect">
            <a:avLst/>
          </a:prstGeom>
          <a:noFill/>
        </p:spPr>
        <p:txBody>
          <a:bodyPr wrap="square">
            <a:spAutoFit/>
          </a:bodyPr>
          <a:lstStyle/>
          <a:p>
            <a:pPr>
              <a:spcAft>
                <a:spcPts val="600"/>
              </a:spcAft>
            </a:pPr>
            <a:r>
              <a:rPr lang="en-US" altLang="ja-JP" sz="1400" dirty="0">
                <a:solidFill>
                  <a:srgbClr val="FF0000"/>
                </a:solidFill>
                <a:latin typeface="Yu Gothic UI" panose="020B0500000000000000" pitchFamily="50" charset="-128"/>
                <a:ea typeface="Yu Gothic UI" panose="020B0500000000000000" pitchFamily="50" charset="-128"/>
              </a:rPr>
              <a:t>※ </a:t>
            </a:r>
            <a:r>
              <a:rPr lang="ja-JP" altLang="en-US" sz="1400" dirty="0">
                <a:solidFill>
                  <a:srgbClr val="FF0000"/>
                </a:solidFill>
                <a:latin typeface="Yu Gothic UI" panose="020B0500000000000000" pitchFamily="50" charset="-128"/>
                <a:ea typeface="Yu Gothic UI" panose="020B0500000000000000" pitchFamily="50" charset="-128"/>
              </a:rPr>
              <a:t>補助金基準額は対象経費の</a:t>
            </a:r>
            <a:r>
              <a:rPr lang="en-US" altLang="ja-JP" sz="1400" dirty="0">
                <a:solidFill>
                  <a:srgbClr val="FF0000"/>
                </a:solidFill>
                <a:latin typeface="Yu Gothic UI" panose="020B0500000000000000" pitchFamily="50" charset="-128"/>
                <a:ea typeface="Yu Gothic UI" panose="020B0500000000000000" pitchFamily="50" charset="-128"/>
              </a:rPr>
              <a:t>1/2</a:t>
            </a:r>
            <a:r>
              <a:rPr lang="ja-JP" altLang="en-US" sz="1400" dirty="0">
                <a:solidFill>
                  <a:srgbClr val="FF0000"/>
                </a:solidFill>
                <a:latin typeface="Yu Gothic UI" panose="020B0500000000000000" pitchFamily="50" charset="-128"/>
                <a:ea typeface="Yu Gothic UI" panose="020B0500000000000000" pitchFamily="50" charset="-128"/>
              </a:rPr>
              <a:t>かつ</a:t>
            </a:r>
            <a:r>
              <a:rPr lang="en-US" altLang="ja-JP" sz="1400" dirty="0">
                <a:solidFill>
                  <a:srgbClr val="FF0000"/>
                </a:solidFill>
                <a:latin typeface="Yu Gothic UI" panose="020B0500000000000000" pitchFamily="50" charset="-128"/>
                <a:ea typeface="Yu Gothic UI" panose="020B0500000000000000" pitchFamily="50" charset="-128"/>
              </a:rPr>
              <a:t>2,500</a:t>
            </a:r>
            <a:r>
              <a:rPr lang="ja-JP" altLang="en-US" sz="1400" dirty="0">
                <a:solidFill>
                  <a:srgbClr val="FF0000"/>
                </a:solidFill>
                <a:latin typeface="Yu Gothic UI" panose="020B0500000000000000" pitchFamily="50" charset="-128"/>
                <a:ea typeface="Yu Gothic UI" panose="020B0500000000000000" pitchFamily="50" charset="-128"/>
              </a:rPr>
              <a:t>万円を上限とする。</a:t>
            </a:r>
            <a:endParaRPr lang="en-US" altLang="ja-JP" sz="1400" dirty="0">
              <a:solidFill>
                <a:srgbClr val="FF0000"/>
              </a:solidFill>
              <a:latin typeface="Yu Gothic UI" panose="020B0500000000000000" pitchFamily="50" charset="-128"/>
              <a:ea typeface="Yu Gothic UI" panose="020B0500000000000000" pitchFamily="50" charset="-128"/>
            </a:endParaRPr>
          </a:p>
          <a:p>
            <a:pPr>
              <a:spcAft>
                <a:spcPts val="600"/>
              </a:spcAft>
            </a:pPr>
            <a:r>
              <a:rPr lang="en-US" altLang="ja-JP" sz="1400" dirty="0">
                <a:solidFill>
                  <a:srgbClr val="FF0000"/>
                </a:solidFill>
                <a:latin typeface="Yu Gothic UI" panose="020B0500000000000000" pitchFamily="50" charset="-128"/>
                <a:ea typeface="Yu Gothic UI" panose="020B0500000000000000" pitchFamily="50" charset="-128"/>
              </a:rPr>
              <a:t>※ </a:t>
            </a:r>
            <a:r>
              <a:rPr lang="ja-JP" altLang="en-US" sz="1400" dirty="0">
                <a:solidFill>
                  <a:srgbClr val="FF0000"/>
                </a:solidFill>
                <a:latin typeface="Yu Gothic UI" panose="020B0500000000000000" pitchFamily="50" charset="-128"/>
                <a:ea typeface="Yu Gothic UI" panose="020B0500000000000000" pitchFamily="50" charset="-128"/>
              </a:rPr>
              <a:t>人件費を計上する場合は、</a:t>
            </a:r>
            <a:r>
              <a:rPr lang="ja-JP" altLang="en-US" sz="1400" b="1" u="sng" dirty="0">
                <a:solidFill>
                  <a:srgbClr val="FF0000"/>
                </a:solidFill>
                <a:latin typeface="Yu Gothic UI" panose="020B0500000000000000" pitchFamily="50" charset="-128"/>
                <a:ea typeface="Yu Gothic UI" panose="020B0500000000000000" pitchFamily="50" charset="-128"/>
              </a:rPr>
              <a:t>単価</a:t>
            </a:r>
            <a:r>
              <a:rPr lang="ja-JP" altLang="en-US" sz="1400" dirty="0">
                <a:solidFill>
                  <a:srgbClr val="FF0000"/>
                </a:solidFill>
                <a:latin typeface="Yu Gothic UI" panose="020B0500000000000000" pitchFamily="50" charset="-128"/>
                <a:ea typeface="Yu Gothic UI" panose="020B0500000000000000" pitchFamily="50" charset="-128"/>
              </a:rPr>
              <a:t>と</a:t>
            </a:r>
            <a:r>
              <a:rPr lang="ja-JP" altLang="en-US" sz="1400" b="1" u="sng" dirty="0">
                <a:solidFill>
                  <a:srgbClr val="FF0000"/>
                </a:solidFill>
                <a:latin typeface="Yu Gothic UI" panose="020B0500000000000000" pitchFamily="50" charset="-128"/>
                <a:ea typeface="Yu Gothic UI" panose="020B0500000000000000" pitchFamily="50" charset="-128"/>
              </a:rPr>
              <a:t>工数</a:t>
            </a:r>
            <a:r>
              <a:rPr lang="ja-JP" altLang="en-US" sz="1400" dirty="0">
                <a:solidFill>
                  <a:srgbClr val="FF0000"/>
                </a:solidFill>
                <a:latin typeface="Yu Gothic UI" panose="020B0500000000000000" pitchFamily="50" charset="-128"/>
                <a:ea typeface="Yu Gothic UI" panose="020B0500000000000000" pitchFamily="50" charset="-128"/>
              </a:rPr>
              <a:t>の想定を記載ください。</a:t>
            </a:r>
            <a:endParaRPr lang="en-US" altLang="ja-JP" sz="1400" dirty="0">
              <a:solidFill>
                <a:srgbClr val="FF0000"/>
              </a:solidFill>
              <a:latin typeface="Yu Gothic UI" panose="020B0500000000000000" pitchFamily="50" charset="-128"/>
              <a:ea typeface="Yu Gothic UI" panose="020B0500000000000000" pitchFamily="50" charset="-128"/>
            </a:endParaRPr>
          </a:p>
        </p:txBody>
      </p:sp>
      <p:sp>
        <p:nvSpPr>
          <p:cNvPr id="16" name="テキスト ボックス 15">
            <a:extLst>
              <a:ext uri="{FF2B5EF4-FFF2-40B4-BE49-F238E27FC236}">
                <a16:creationId xmlns:a16="http://schemas.microsoft.com/office/drawing/2014/main" id="{635C3DAF-A46F-1E8D-EBC1-C843D2764339}"/>
              </a:ext>
            </a:extLst>
          </p:cNvPr>
          <p:cNvSpPr txBox="1"/>
          <p:nvPr/>
        </p:nvSpPr>
        <p:spPr>
          <a:xfrm>
            <a:off x="6169090" y="2121469"/>
            <a:ext cx="5791471" cy="307777"/>
          </a:xfrm>
          <a:prstGeom prst="rect">
            <a:avLst/>
          </a:prstGeom>
          <a:noFill/>
        </p:spPr>
        <p:txBody>
          <a:bodyPr wrap="square">
            <a:spAutoFit/>
          </a:bodyPr>
          <a:lstStyle/>
          <a:p>
            <a:r>
              <a:rPr lang="en-US" altLang="ja-JP" sz="1400">
                <a:solidFill>
                  <a:srgbClr val="FF0000"/>
                </a:solidFill>
                <a:latin typeface="Yu Gothic UI" panose="020B0500000000000000" pitchFamily="50" charset="-128"/>
                <a:ea typeface="Yu Gothic UI" panose="020B0500000000000000" pitchFamily="50" charset="-128"/>
              </a:rPr>
              <a:t>※</a:t>
            </a:r>
            <a:r>
              <a:rPr lang="ja-JP" altLang="en-US" sz="1400">
                <a:solidFill>
                  <a:srgbClr val="FF0000"/>
                </a:solidFill>
                <a:latin typeface="Yu Gothic UI" panose="020B0500000000000000" pitchFamily="50" charset="-128"/>
                <a:ea typeface="Yu Gothic UI" panose="020B0500000000000000" pitchFamily="50" charset="-128"/>
              </a:rPr>
              <a:t>下記図は記載例となります。提案の際には内容を削除の上ご記載ください。</a:t>
            </a:r>
          </a:p>
        </p:txBody>
      </p:sp>
      <p:sp>
        <p:nvSpPr>
          <p:cNvPr id="6" name="正方形/長方形 5">
            <a:extLst>
              <a:ext uri="{FF2B5EF4-FFF2-40B4-BE49-F238E27FC236}">
                <a16:creationId xmlns:a16="http://schemas.microsoft.com/office/drawing/2014/main" id="{6E964965-0893-F0CD-0885-6DCDF86BCEF5}"/>
              </a:ext>
            </a:extLst>
          </p:cNvPr>
          <p:cNvSpPr/>
          <p:nvPr/>
        </p:nvSpPr>
        <p:spPr>
          <a:xfrm>
            <a:off x="375850" y="5481737"/>
            <a:ext cx="5718419" cy="368639"/>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0" name="グループ化 69">
            <a:extLst>
              <a:ext uri="{FF2B5EF4-FFF2-40B4-BE49-F238E27FC236}">
                <a16:creationId xmlns:a16="http://schemas.microsoft.com/office/drawing/2014/main" id="{239E716D-6F8C-B093-4612-77D063221666}"/>
              </a:ext>
            </a:extLst>
          </p:cNvPr>
          <p:cNvGrpSpPr/>
          <p:nvPr/>
        </p:nvGrpSpPr>
        <p:grpSpPr>
          <a:xfrm>
            <a:off x="6163467" y="2541938"/>
            <a:ext cx="5873296" cy="2940558"/>
            <a:chOff x="222705" y="3669793"/>
            <a:chExt cx="5873296" cy="2940558"/>
          </a:xfrm>
        </p:grpSpPr>
        <p:sp>
          <p:nvSpPr>
            <p:cNvPr id="71" name="四角形: 角を丸くする 70">
              <a:extLst>
                <a:ext uri="{FF2B5EF4-FFF2-40B4-BE49-F238E27FC236}">
                  <a16:creationId xmlns:a16="http://schemas.microsoft.com/office/drawing/2014/main" id="{5C0B9965-8F96-39B4-7BE1-B3E7AC34F80A}"/>
                </a:ext>
              </a:extLst>
            </p:cNvPr>
            <p:cNvSpPr/>
            <p:nvPr/>
          </p:nvSpPr>
          <p:spPr>
            <a:xfrm>
              <a:off x="222705" y="3669793"/>
              <a:ext cx="5797095" cy="2940558"/>
            </a:xfrm>
            <a:prstGeom prst="roundRect">
              <a:avLst>
                <a:gd name="adj" fmla="val 4107"/>
              </a:avLst>
            </a:prstGeom>
            <a:solidFill>
              <a:srgbClr val="FFFFFF"/>
            </a:solidFill>
            <a:ln w="19050" cap="flat" cmpd="sng" algn="ctr">
              <a:solidFill>
                <a:schemeClr val="accent5">
                  <a:lumMod val="60000"/>
                  <a:lumOff val="40000"/>
                </a:scheme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8BE18044-224F-2657-30DA-3FA107D26B45}"/>
                </a:ext>
              </a:extLst>
            </p:cNvPr>
            <p:cNvSpPr txBox="1"/>
            <p:nvPr/>
          </p:nvSpPr>
          <p:spPr>
            <a:xfrm>
              <a:off x="222707" y="3676487"/>
              <a:ext cx="5873294" cy="1600438"/>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補助金基準額（詳細は補助金交付要綱を参照の事）</a:t>
              </a:r>
              <a:endPar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例：事業を行うためにかかる経費　</a:t>
              </a:r>
              <a:r>
                <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a:t>
              </a: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：５，５００万円</a:t>
              </a:r>
              <a:endPar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①対象外経費（会議費、不動産取得費等）</a:t>
              </a:r>
              <a:r>
                <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a:t>
              </a: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２００万円</a:t>
              </a:r>
              <a:endPar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②対象経費（委託費、工事費、人件費等）</a:t>
              </a:r>
              <a:r>
                <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a:t>
              </a: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a:t>
              </a:r>
              <a:r>
                <a:rPr kumimoji="0" lang="ja-JP" altLang="en-US" sz="1400" b="1" i="0" u="sng"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５，３００万円</a:t>
              </a:r>
              <a:endParaRPr kumimoji="0" lang="en-US" altLang="ja-JP" sz="1400" b="1" i="0" u="sng"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③協定金として支払われる金額　②</a:t>
              </a:r>
              <a:r>
                <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×1/2			</a:t>
              </a: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：２，６５０万円</a:t>
              </a:r>
              <a:endPar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④協定金の上限金額を超えた場合</a:t>
              </a:r>
              <a:r>
                <a:rPr kumimoji="0" lang="en-US" altLang="ja-JP"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a:t>
              </a:r>
              <a:r>
                <a:rPr kumimoji="0" lang="ja-JP" altLang="en-US" sz="14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a:t>
              </a:r>
              <a:r>
                <a:rPr kumimoji="0" lang="ja-JP" altLang="en-US" sz="1400" b="1" i="0" u="sng"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２，５００万円</a:t>
              </a:r>
              <a:endParaRPr kumimoji="0" lang="ja-JP" altLang="en-US" sz="1600" b="1" i="0" u="sng"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p:txBody>
        </p:sp>
        <p:sp>
          <p:nvSpPr>
            <p:cNvPr id="73" name="テキスト ボックス 72">
              <a:extLst>
                <a:ext uri="{FF2B5EF4-FFF2-40B4-BE49-F238E27FC236}">
                  <a16:creationId xmlns:a16="http://schemas.microsoft.com/office/drawing/2014/main" id="{2670966D-C0C4-9C20-C320-E547EE28E3D5}"/>
                </a:ext>
              </a:extLst>
            </p:cNvPr>
            <p:cNvSpPr txBox="1"/>
            <p:nvPr/>
          </p:nvSpPr>
          <p:spPr>
            <a:xfrm>
              <a:off x="542680" y="5370927"/>
              <a:ext cx="1606142" cy="1163224"/>
            </a:xfrm>
            <a:prstGeom prst="rect">
              <a:avLst/>
            </a:prstGeom>
            <a:solidFill>
              <a:schemeClr val="accent5">
                <a:lumMod val="20000"/>
                <a:lumOff val="80000"/>
              </a:schemeClr>
            </a:solidFill>
          </p:spPr>
          <p:txBody>
            <a:bodyPr wrap="square" rtlCol="0">
              <a:noAutofit/>
            </a:bodyPr>
            <a:lstStyle/>
            <a:p>
              <a:pPr marL="0" marR="0" lvl="0" indent="0" defTabSz="457200" eaLnBrk="1" fontAlgn="auto" latinLnBrk="0" hangingPunct="1">
                <a:lnSpc>
                  <a:spcPct val="100000"/>
                </a:lnSpc>
                <a:spcBef>
                  <a:spcPts val="0"/>
                </a:spcBef>
                <a:spcAft>
                  <a:spcPts val="60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事業を行うために係る経費の総額</a:t>
              </a:r>
              <a:endPar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60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a:t>
              </a:r>
              <a:r>
                <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5,500</a:t>
              </a: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万円</a:t>
              </a:r>
              <a:endPar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600"/>
                </a:spcAft>
                <a:buClrTx/>
                <a:buSzTx/>
                <a:buFontTx/>
                <a:buNone/>
                <a:tabLst/>
                <a:defRPr/>
              </a:pPr>
              <a:r>
                <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a:t>
              </a: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対象外</a:t>
              </a:r>
              <a:r>
                <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200</a:t>
              </a: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面）</a:t>
              </a:r>
              <a:endPar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p:txBody>
        </p:sp>
        <p:sp>
          <p:nvSpPr>
            <p:cNvPr id="74" name="正方形/長方形 73">
              <a:extLst>
                <a:ext uri="{FF2B5EF4-FFF2-40B4-BE49-F238E27FC236}">
                  <a16:creationId xmlns:a16="http://schemas.microsoft.com/office/drawing/2014/main" id="{FBC640DC-2396-1065-F137-9A553196D68C}"/>
                </a:ext>
              </a:extLst>
            </p:cNvPr>
            <p:cNvSpPr/>
            <p:nvPr/>
          </p:nvSpPr>
          <p:spPr>
            <a:xfrm>
              <a:off x="1518739" y="6022107"/>
              <a:ext cx="359805" cy="436762"/>
            </a:xfrm>
            <a:prstGeom prst="rect">
              <a:avLst/>
            </a:prstGeom>
            <a:solidFill>
              <a:srgbClr val="A02B93">
                <a:lumMod val="20000"/>
                <a:lumOff val="80000"/>
              </a:srgbClr>
            </a:solidFill>
            <a:ln w="19050" cap="flat" cmpd="sng" algn="ctr">
              <a:solidFill>
                <a:srgbClr val="156082">
                  <a:shade val="15000"/>
                </a:srgbClr>
              </a:solidFill>
              <a:prstDash val="solid"/>
              <a:miter lim="800000"/>
            </a:ln>
            <a:effectLst/>
          </p:spPr>
          <p:txBody>
            <a:bodyPr lIns="0" tIns="0" rIns="0" b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5,300</a:t>
              </a:r>
              <a:endParaRPr kumimoji="0" lang="ja-JP" altLang="en-US" sz="8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endParaRPr>
            </a:p>
          </p:txBody>
        </p:sp>
        <p:sp>
          <p:nvSpPr>
            <p:cNvPr id="75" name="テキスト ボックス 74">
              <a:extLst>
                <a:ext uri="{FF2B5EF4-FFF2-40B4-BE49-F238E27FC236}">
                  <a16:creationId xmlns:a16="http://schemas.microsoft.com/office/drawing/2014/main" id="{602B0F45-9E9F-C981-06E1-284F36D68B6F}"/>
                </a:ext>
              </a:extLst>
            </p:cNvPr>
            <p:cNvSpPr txBox="1"/>
            <p:nvPr/>
          </p:nvSpPr>
          <p:spPr>
            <a:xfrm>
              <a:off x="2375906" y="5370927"/>
              <a:ext cx="1606142" cy="1163224"/>
            </a:xfrm>
            <a:prstGeom prst="rect">
              <a:avLst/>
            </a:prstGeom>
            <a:solidFill>
              <a:schemeClr val="accent5">
                <a:lumMod val="20000"/>
                <a:lumOff val="80000"/>
              </a:schemeClr>
            </a:solidFill>
          </p:spPr>
          <p:txBody>
            <a:bodyPr wrap="square" rtlCol="0">
              <a:noAutofit/>
            </a:bodyPr>
            <a:lstStyle/>
            <a:p>
              <a:pPr marL="0" marR="0" lvl="0" indent="0" defTabSz="457200" eaLnBrk="1" fontAlgn="auto" latinLnBrk="0" hangingPunct="1">
                <a:lnSpc>
                  <a:spcPct val="100000"/>
                </a:lnSpc>
                <a:spcBef>
                  <a:spcPts val="0"/>
                </a:spcBef>
                <a:spcAft>
                  <a:spcPts val="60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対象経費として</a:t>
              </a:r>
              <a:r>
                <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5,300</a:t>
              </a: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万円</a:t>
              </a:r>
              <a:r>
                <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×1/2</a:t>
              </a:r>
            </a:p>
            <a:p>
              <a:pPr marL="0" marR="0" lvl="0" indent="0" defTabSz="457200" eaLnBrk="1" fontAlgn="auto" latinLnBrk="0" hangingPunct="1">
                <a:lnSpc>
                  <a:spcPct val="100000"/>
                </a:lnSpc>
                <a:spcBef>
                  <a:spcPts val="0"/>
                </a:spcBef>
                <a:spcAft>
                  <a:spcPts val="60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　</a:t>
              </a:r>
              <a:r>
                <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2,650</a:t>
              </a: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万円</a:t>
              </a:r>
              <a:endPar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p:txBody>
        </p:sp>
        <p:sp>
          <p:nvSpPr>
            <p:cNvPr id="76" name="テキスト ボックス 75">
              <a:extLst>
                <a:ext uri="{FF2B5EF4-FFF2-40B4-BE49-F238E27FC236}">
                  <a16:creationId xmlns:a16="http://schemas.microsoft.com/office/drawing/2014/main" id="{FC8D8CC6-B937-80EA-8F10-CD0FCAEB54B9}"/>
                </a:ext>
              </a:extLst>
            </p:cNvPr>
            <p:cNvSpPr txBox="1"/>
            <p:nvPr/>
          </p:nvSpPr>
          <p:spPr>
            <a:xfrm>
              <a:off x="4203970" y="5370927"/>
              <a:ext cx="1606142" cy="1163224"/>
            </a:xfrm>
            <a:prstGeom prst="rect">
              <a:avLst/>
            </a:prstGeom>
            <a:solidFill>
              <a:schemeClr val="accent5">
                <a:lumMod val="20000"/>
                <a:lumOff val="80000"/>
              </a:schemeClr>
            </a:solidFill>
          </p:spPr>
          <p:txBody>
            <a:bodyPr wrap="square" rtlCol="0">
              <a:noAutofit/>
            </a:bodyPr>
            <a:lstStyle/>
            <a:p>
              <a:pPr marL="0" marR="0" lvl="0" indent="0" defTabSz="457200" eaLnBrk="1" fontAlgn="auto" latinLnBrk="0" hangingPunct="1">
                <a:lnSpc>
                  <a:spcPct val="100000"/>
                </a:lnSpc>
                <a:spcBef>
                  <a:spcPts val="0"/>
                </a:spcBef>
                <a:spcAft>
                  <a:spcPts val="600"/>
                </a:spcAft>
                <a:buClrTx/>
                <a:buSzTx/>
                <a:buFontTx/>
                <a:buNone/>
                <a:tabLst/>
                <a:defRPr/>
              </a:pPr>
              <a:r>
                <a:rPr kumimoji="0" lang="ja-JP" altLang="en-US"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上限金額を超えるため補助金基準額は</a:t>
              </a: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2,500</a:t>
              </a:r>
              <a:r>
                <a:rPr kumimoji="0" lang="ja-JP" altLang="en-US"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万円</a:t>
              </a:r>
              <a:endPar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600"/>
                </a:spcAft>
                <a:buClrTx/>
                <a:buSzTx/>
                <a:buFontTx/>
                <a:buNone/>
                <a:tabLst/>
                <a:defRPr/>
              </a:pP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2,650</a:t>
              </a:r>
              <a:r>
                <a:rPr kumimoji="0" lang="ja-JP" altLang="en-US"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万円＞</a:t>
              </a: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2,500</a:t>
              </a:r>
              <a:r>
                <a:rPr kumimoji="0" lang="ja-JP" altLang="en-US"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万円</a:t>
              </a:r>
              <a:endPar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endParaRPr>
            </a:p>
            <a:p>
              <a:pPr marL="0" marR="0" lvl="0" indent="0" defTabSz="457200" eaLnBrk="1" fontAlgn="auto" latinLnBrk="0" hangingPunct="1">
                <a:lnSpc>
                  <a:spcPct val="100000"/>
                </a:lnSpc>
                <a:spcBef>
                  <a:spcPts val="0"/>
                </a:spcBef>
                <a:spcAft>
                  <a:spcPts val="600"/>
                </a:spcAft>
                <a:buClrTx/>
                <a:buSzTx/>
                <a:buFontTx/>
                <a:buNone/>
                <a:tabLst/>
                <a:defRPr/>
              </a:pPr>
              <a:r>
                <a:rPr kumimoji="0" lang="ja-JP" altLang="en-US"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　</a:t>
              </a:r>
              <a:r>
                <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2,500</a:t>
              </a:r>
              <a:r>
                <a:rPr kumimoji="0" lang="ja-JP" altLang="en-US"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万円</a:t>
              </a:r>
              <a:endParaRPr kumimoji="0" lang="en-US" altLang="ja-JP" sz="9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endParaRPr>
            </a:p>
          </p:txBody>
        </p:sp>
        <p:sp>
          <p:nvSpPr>
            <p:cNvPr id="77" name="正方形/長方形 76">
              <a:extLst>
                <a:ext uri="{FF2B5EF4-FFF2-40B4-BE49-F238E27FC236}">
                  <a16:creationId xmlns:a16="http://schemas.microsoft.com/office/drawing/2014/main" id="{2A0F6A4A-AE14-9622-4D0C-C6AF09A50A96}"/>
                </a:ext>
              </a:extLst>
            </p:cNvPr>
            <p:cNvSpPr/>
            <p:nvPr/>
          </p:nvSpPr>
          <p:spPr>
            <a:xfrm>
              <a:off x="3399991" y="6240488"/>
              <a:ext cx="359805" cy="216000"/>
            </a:xfrm>
            <a:prstGeom prst="rect">
              <a:avLst/>
            </a:prstGeom>
            <a:solidFill>
              <a:srgbClr val="A02B93">
                <a:lumMod val="20000"/>
                <a:lumOff val="80000"/>
              </a:srgbClr>
            </a:solidFill>
            <a:ln w="19050" cap="flat" cmpd="sng" algn="ctr">
              <a:solidFill>
                <a:srgbClr val="156082">
                  <a:shade val="15000"/>
                </a:srgbClr>
              </a:solidFill>
              <a:prstDash val="solid"/>
              <a:miter lim="800000"/>
            </a:ln>
            <a:effectLst/>
          </p:spPr>
          <p:txBody>
            <a:bodyPr lIns="0" tIns="0" rIns="0" b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rPr>
                <a:t>2,650</a:t>
              </a:r>
              <a:endParaRPr kumimoji="0" lang="ja-JP" altLang="en-US" sz="800" b="0" i="0" u="none" strike="noStrike" kern="0" cap="none" spc="0" normalizeH="0" baseline="0" noProof="0">
                <a:ln>
                  <a:noFill/>
                </a:ln>
                <a:solidFill>
                  <a:prstClr val="black"/>
                </a:solidFill>
                <a:effectLst/>
                <a:uLnTx/>
                <a:uFillTx/>
                <a:latin typeface="Yu Gothic UI" panose="020B0500000000000000" pitchFamily="50" charset="-128"/>
                <a:ea typeface="Yu Gothic UI" panose="020B0500000000000000" pitchFamily="50" charset="-128"/>
              </a:endParaRPr>
            </a:p>
          </p:txBody>
        </p:sp>
        <p:sp>
          <p:nvSpPr>
            <p:cNvPr id="78" name="正方形/長方形 77">
              <a:extLst>
                <a:ext uri="{FF2B5EF4-FFF2-40B4-BE49-F238E27FC236}">
                  <a16:creationId xmlns:a16="http://schemas.microsoft.com/office/drawing/2014/main" id="{10B14C3E-4D1D-A3A9-C15A-C11CDAEAFAF3}"/>
                </a:ext>
              </a:extLst>
            </p:cNvPr>
            <p:cNvSpPr/>
            <p:nvPr/>
          </p:nvSpPr>
          <p:spPr>
            <a:xfrm>
              <a:off x="3399991" y="6024488"/>
              <a:ext cx="359805" cy="216000"/>
            </a:xfrm>
            <a:prstGeom prst="rect">
              <a:avLst/>
            </a:prstGeom>
            <a:solidFill>
              <a:sysClr val="window" lastClr="FFFFFF"/>
            </a:solidFill>
            <a:ln w="19050" cap="flat" cmpd="sng" algn="ctr">
              <a:solidFill>
                <a:srgbClr val="156082">
                  <a:shade val="15000"/>
                </a:srgbClr>
              </a:solidFill>
              <a:prstDash val="solid"/>
              <a:miter lim="800000"/>
            </a:ln>
            <a:effectLst/>
          </p:spPr>
          <p:txBody>
            <a:bodyPr lIns="0" tIns="0" rIns="0" b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2,650</a:t>
              </a:r>
              <a:endParaRPr kumimoji="0" lang="ja-JP" altLang="en-US" sz="8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p:txBody>
        </p:sp>
        <p:sp>
          <p:nvSpPr>
            <p:cNvPr id="79" name="正方形/長方形 78">
              <a:extLst>
                <a:ext uri="{FF2B5EF4-FFF2-40B4-BE49-F238E27FC236}">
                  <a16:creationId xmlns:a16="http://schemas.microsoft.com/office/drawing/2014/main" id="{4FADCFCC-749B-FF2F-EEF2-A192AF572A5B}"/>
                </a:ext>
              </a:extLst>
            </p:cNvPr>
            <p:cNvSpPr/>
            <p:nvPr/>
          </p:nvSpPr>
          <p:spPr>
            <a:xfrm>
              <a:off x="5198782" y="6240488"/>
              <a:ext cx="359805" cy="216000"/>
            </a:xfrm>
            <a:prstGeom prst="rect">
              <a:avLst/>
            </a:prstGeom>
            <a:solidFill>
              <a:srgbClr val="A02B93">
                <a:lumMod val="20000"/>
                <a:lumOff val="80000"/>
              </a:srgbClr>
            </a:solidFill>
            <a:ln w="19050" cap="flat" cmpd="sng" algn="ctr">
              <a:solidFill>
                <a:srgbClr val="156082">
                  <a:shade val="15000"/>
                </a:srgbClr>
              </a:solidFill>
              <a:prstDash val="solid"/>
              <a:miter lim="800000"/>
            </a:ln>
            <a:effectLst/>
          </p:spPr>
          <p:txBody>
            <a:bodyPr lIns="0" tIns="0" rIns="0" b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2,500</a:t>
              </a:r>
              <a:endParaRPr kumimoji="0" lang="ja-JP" altLang="en-US" sz="8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p:txBody>
        </p:sp>
        <p:sp>
          <p:nvSpPr>
            <p:cNvPr id="80" name="二等辺三角形 79">
              <a:extLst>
                <a:ext uri="{FF2B5EF4-FFF2-40B4-BE49-F238E27FC236}">
                  <a16:creationId xmlns:a16="http://schemas.microsoft.com/office/drawing/2014/main" id="{C055FDC1-8869-3281-891E-E256F475D05E}"/>
                </a:ext>
              </a:extLst>
            </p:cNvPr>
            <p:cNvSpPr/>
            <p:nvPr/>
          </p:nvSpPr>
          <p:spPr>
            <a:xfrm rot="5400000">
              <a:off x="2071572" y="5657010"/>
              <a:ext cx="408121" cy="106074"/>
            </a:xfrm>
            <a:prstGeom prst="triangle">
              <a:avLst/>
            </a:prstGeom>
            <a:solidFill>
              <a:schemeClr val="bg1">
                <a:lumMod val="85000"/>
              </a:schemeClr>
            </a:solidFill>
            <a:ln w="190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1" name="二等辺三角形 80">
              <a:extLst>
                <a:ext uri="{FF2B5EF4-FFF2-40B4-BE49-F238E27FC236}">
                  <a16:creationId xmlns:a16="http://schemas.microsoft.com/office/drawing/2014/main" id="{5162F2A4-0089-E035-FFBE-18D44E9F0FAA}"/>
                </a:ext>
              </a:extLst>
            </p:cNvPr>
            <p:cNvSpPr/>
            <p:nvPr/>
          </p:nvSpPr>
          <p:spPr>
            <a:xfrm rot="5400000">
              <a:off x="3878260" y="5630308"/>
              <a:ext cx="408121" cy="106074"/>
            </a:xfrm>
            <a:prstGeom prst="triangle">
              <a:avLst/>
            </a:prstGeom>
            <a:solidFill>
              <a:schemeClr val="bg1">
                <a:lumMod val="85000"/>
              </a:schemeClr>
            </a:solidFill>
            <a:ln w="190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2" name="正方形/長方形 81">
              <a:extLst>
                <a:ext uri="{FF2B5EF4-FFF2-40B4-BE49-F238E27FC236}">
                  <a16:creationId xmlns:a16="http://schemas.microsoft.com/office/drawing/2014/main" id="{33938B4B-FE5F-BB8E-38BB-802F350EE56C}"/>
                </a:ext>
              </a:extLst>
            </p:cNvPr>
            <p:cNvSpPr/>
            <p:nvPr/>
          </p:nvSpPr>
          <p:spPr>
            <a:xfrm>
              <a:off x="1514799" y="5806107"/>
              <a:ext cx="359805" cy="216000"/>
            </a:xfrm>
            <a:prstGeom prst="rect">
              <a:avLst/>
            </a:prstGeom>
            <a:solidFill>
              <a:sysClr val="window" lastClr="FFFFFF"/>
            </a:solidFill>
            <a:ln w="19050" cap="flat" cmpd="sng" algn="ctr">
              <a:solidFill>
                <a:srgbClr val="156082">
                  <a:shade val="15000"/>
                </a:srgbClr>
              </a:solidFill>
              <a:prstDash val="solid"/>
              <a:miter lim="800000"/>
            </a:ln>
            <a:effectLst/>
          </p:spPr>
          <p:txBody>
            <a:bodyPr lIns="0" tIns="0" rIns="0" bIns="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200</a:t>
              </a:r>
              <a:endParaRPr kumimoji="0" lang="ja-JP" altLang="en-US" sz="8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endParaRPr>
            </a:p>
          </p:txBody>
        </p:sp>
        <p:cxnSp>
          <p:nvCxnSpPr>
            <p:cNvPr id="83" name="直線コネクタ 82">
              <a:extLst>
                <a:ext uri="{FF2B5EF4-FFF2-40B4-BE49-F238E27FC236}">
                  <a16:creationId xmlns:a16="http://schemas.microsoft.com/office/drawing/2014/main" id="{D7FC6CD7-9DA4-6EFE-BC29-B4D44EE68738}"/>
                </a:ext>
              </a:extLst>
            </p:cNvPr>
            <p:cNvCxnSpPr/>
            <p:nvPr/>
          </p:nvCxnSpPr>
          <p:spPr>
            <a:xfrm>
              <a:off x="1874604" y="6022107"/>
              <a:ext cx="1525387" cy="0"/>
            </a:xfrm>
            <a:prstGeom prst="line">
              <a:avLst/>
            </a:prstGeom>
            <a:noFill/>
            <a:ln w="12700" cap="flat" cmpd="sng" algn="ctr">
              <a:solidFill>
                <a:srgbClr val="156082"/>
              </a:solidFill>
              <a:prstDash val="sysDot"/>
              <a:miter lim="800000"/>
            </a:ln>
            <a:effectLst/>
          </p:spPr>
        </p:cxnSp>
        <p:cxnSp>
          <p:nvCxnSpPr>
            <p:cNvPr id="84" name="直線コネクタ 83">
              <a:extLst>
                <a:ext uri="{FF2B5EF4-FFF2-40B4-BE49-F238E27FC236}">
                  <a16:creationId xmlns:a16="http://schemas.microsoft.com/office/drawing/2014/main" id="{8518C2E4-0136-E31E-FC98-3A7D0389DF58}"/>
                </a:ext>
              </a:extLst>
            </p:cNvPr>
            <p:cNvCxnSpPr/>
            <p:nvPr/>
          </p:nvCxnSpPr>
          <p:spPr>
            <a:xfrm>
              <a:off x="1874604" y="6449270"/>
              <a:ext cx="1525387" cy="0"/>
            </a:xfrm>
            <a:prstGeom prst="line">
              <a:avLst/>
            </a:prstGeom>
            <a:noFill/>
            <a:ln w="12700" cap="flat" cmpd="sng" algn="ctr">
              <a:solidFill>
                <a:srgbClr val="156082"/>
              </a:solidFill>
              <a:prstDash val="sysDot"/>
              <a:miter lim="800000"/>
            </a:ln>
            <a:effectLst/>
          </p:spPr>
        </p:cxnSp>
        <p:sp>
          <p:nvSpPr>
            <p:cNvPr id="85" name="テキスト ボックス 84">
              <a:extLst>
                <a:ext uri="{FF2B5EF4-FFF2-40B4-BE49-F238E27FC236}">
                  <a16:creationId xmlns:a16="http://schemas.microsoft.com/office/drawing/2014/main" id="{8A39FF2F-1D45-5397-3577-5C2BCE9E500E}"/>
                </a:ext>
              </a:extLst>
            </p:cNvPr>
            <p:cNvSpPr txBox="1"/>
            <p:nvPr/>
          </p:nvSpPr>
          <p:spPr>
            <a:xfrm>
              <a:off x="2053302" y="6130107"/>
              <a:ext cx="1285831" cy="230832"/>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対象経費</a:t>
              </a:r>
              <a:r>
                <a:rPr kumimoji="0" lang="en-US" altLang="ja-JP"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5,000</a:t>
              </a:r>
              <a:r>
                <a:rPr kumimoji="0" lang="ja-JP" altLang="en-US" sz="900" b="0" i="0" u="none" strike="noStrike" kern="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rPr>
                <a:t>万円</a:t>
              </a:r>
            </a:p>
          </p:txBody>
        </p:sp>
      </p:grpSp>
      <p:sp>
        <p:nvSpPr>
          <p:cNvPr id="86" name="テキスト ボックス 85">
            <a:extLst>
              <a:ext uri="{FF2B5EF4-FFF2-40B4-BE49-F238E27FC236}">
                <a16:creationId xmlns:a16="http://schemas.microsoft.com/office/drawing/2014/main" id="{0036896D-7D53-FF32-7A2B-53DAAE9A9B42}"/>
              </a:ext>
            </a:extLst>
          </p:cNvPr>
          <p:cNvSpPr txBox="1"/>
          <p:nvPr/>
        </p:nvSpPr>
        <p:spPr>
          <a:xfrm>
            <a:off x="307068" y="2208198"/>
            <a:ext cx="3369387" cy="338554"/>
          </a:xfrm>
          <a:prstGeom prst="rect">
            <a:avLst/>
          </a:prstGeom>
          <a:noFill/>
        </p:spPr>
        <p:txBody>
          <a:bodyPr wrap="square" rtlCol="0">
            <a:spAutoFit/>
          </a:bodyPr>
          <a:lstStyle/>
          <a:p>
            <a:r>
              <a:rPr lang="ja-JP" altLang="en-US" sz="1600" b="1">
                <a:latin typeface="Yu Gothic UI" panose="020B0500000000000000" pitchFamily="50" charset="-128"/>
                <a:ea typeface="Yu Gothic UI" panose="020B0500000000000000" pitchFamily="50" charset="-128"/>
              </a:rPr>
              <a:t>●協定金支払い対象経費内訳</a:t>
            </a:r>
            <a:endParaRPr kumimoji="1" lang="ja-JP" altLang="en-US" sz="1600" b="1">
              <a:latin typeface="Yu Gothic UI" panose="020B0500000000000000" pitchFamily="50" charset="-128"/>
              <a:ea typeface="Yu Gothic UI" panose="020B0500000000000000" pitchFamily="50" charset="-128"/>
            </a:endParaRPr>
          </a:p>
        </p:txBody>
      </p:sp>
      <p:sp>
        <p:nvSpPr>
          <p:cNvPr id="87" name="矢印: 右 86">
            <a:extLst>
              <a:ext uri="{FF2B5EF4-FFF2-40B4-BE49-F238E27FC236}">
                <a16:creationId xmlns:a16="http://schemas.microsoft.com/office/drawing/2014/main" id="{D767380F-9EAB-3057-D8AA-FB98A02DACA7}"/>
              </a:ext>
            </a:extLst>
          </p:cNvPr>
          <p:cNvSpPr/>
          <p:nvPr/>
        </p:nvSpPr>
        <p:spPr>
          <a:xfrm>
            <a:off x="6240008" y="5488725"/>
            <a:ext cx="495257" cy="346070"/>
          </a:xfrm>
          <a:prstGeom prst="rightArrow">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Yu Gothic UI" panose="020B0500000000000000" pitchFamily="50" charset="-128"/>
              <a:ea typeface="Yu Gothic UI" panose="020B0500000000000000" pitchFamily="50" charset="-128"/>
            </a:endParaRPr>
          </a:p>
        </p:txBody>
      </p:sp>
      <p:sp>
        <p:nvSpPr>
          <p:cNvPr id="88" name="テキスト ボックス 87">
            <a:extLst>
              <a:ext uri="{FF2B5EF4-FFF2-40B4-BE49-F238E27FC236}">
                <a16:creationId xmlns:a16="http://schemas.microsoft.com/office/drawing/2014/main" id="{3B94F57F-BBD4-773C-06EE-000100F84E21}"/>
              </a:ext>
            </a:extLst>
          </p:cNvPr>
          <p:cNvSpPr txBox="1"/>
          <p:nvPr/>
        </p:nvSpPr>
        <p:spPr>
          <a:xfrm>
            <a:off x="6744573" y="5447204"/>
            <a:ext cx="3687411" cy="400110"/>
          </a:xfrm>
          <a:prstGeom prst="rect">
            <a:avLst/>
          </a:prstGeom>
          <a:noFill/>
        </p:spPr>
        <p:txBody>
          <a:bodyPr wrap="square" rtlCol="0">
            <a:spAutoFit/>
          </a:bodyPr>
          <a:lstStyle/>
          <a:p>
            <a:r>
              <a:rPr lang="ja-JP" altLang="en-US" b="1" dirty="0">
                <a:latin typeface="Yu Gothic UI" panose="020B0500000000000000" pitchFamily="50" charset="-128"/>
                <a:ea typeface="Yu Gothic UI" panose="020B0500000000000000" pitchFamily="50" charset="-128"/>
              </a:rPr>
              <a:t>補助金基準額は　</a:t>
            </a:r>
            <a:r>
              <a:rPr lang="en-US" altLang="ja-JP" sz="2000" b="1" u="sng" dirty="0">
                <a:latin typeface="Yu Gothic UI" panose="020B0500000000000000" pitchFamily="50" charset="-128"/>
                <a:ea typeface="Yu Gothic UI" panose="020B0500000000000000" pitchFamily="50" charset="-128"/>
              </a:rPr>
              <a:t>2,500</a:t>
            </a:r>
            <a:r>
              <a:rPr lang="ja-JP" altLang="en-US" sz="2000" b="1" u="sng" dirty="0">
                <a:latin typeface="Yu Gothic UI" panose="020B0500000000000000" pitchFamily="50" charset="-128"/>
                <a:ea typeface="Yu Gothic UI" panose="020B0500000000000000" pitchFamily="50" charset="-128"/>
              </a:rPr>
              <a:t>万円</a:t>
            </a:r>
            <a:r>
              <a:rPr lang="ja-JP" altLang="en-US" b="1" dirty="0">
                <a:latin typeface="Yu Gothic UI" panose="020B0500000000000000" pitchFamily="50" charset="-128"/>
                <a:ea typeface="Yu Gothic UI" panose="020B0500000000000000" pitchFamily="50" charset="-128"/>
              </a:rPr>
              <a:t>とする</a:t>
            </a:r>
            <a:endParaRPr kumimoji="1" lang="ja-JP" altLang="en-US" b="1" dirty="0">
              <a:latin typeface="Yu Gothic UI" panose="020B0500000000000000" pitchFamily="50" charset="-128"/>
              <a:ea typeface="Yu Gothic UI" panose="020B0500000000000000" pitchFamily="50" charset="-128"/>
            </a:endParaRPr>
          </a:p>
        </p:txBody>
      </p:sp>
      <p:sp>
        <p:nvSpPr>
          <p:cNvPr id="5" name="テキスト ボックス 4">
            <a:extLst>
              <a:ext uri="{FF2B5EF4-FFF2-40B4-BE49-F238E27FC236}">
                <a16:creationId xmlns:a16="http://schemas.microsoft.com/office/drawing/2014/main" id="{47EA8C8C-2425-1054-749A-88CA59D41731}"/>
              </a:ext>
            </a:extLst>
          </p:cNvPr>
          <p:cNvSpPr txBox="1"/>
          <p:nvPr/>
        </p:nvSpPr>
        <p:spPr>
          <a:xfrm>
            <a:off x="432000" y="882295"/>
            <a:ext cx="6096000" cy="369332"/>
          </a:xfrm>
          <a:prstGeom prst="rect">
            <a:avLst/>
          </a:prstGeom>
          <a:noFill/>
        </p:spPr>
        <p:txBody>
          <a:bodyPr wrap="square">
            <a:spAutoFit/>
          </a:bodyPr>
          <a:lstStyle/>
          <a:p>
            <a:r>
              <a:rPr lang="ja-JP" altLang="en-US" dirty="0">
                <a:latin typeface="Yu Gothic UI" panose="020B0500000000000000" pitchFamily="50" charset="-128"/>
                <a:ea typeface="Yu Gothic UI" panose="020B0500000000000000" pitchFamily="50" charset="-128"/>
              </a:rPr>
              <a:t>予算計画</a:t>
            </a:r>
            <a:endParaRPr kumimoji="1" lang="ja-JP" altLang="en-US" dirty="0">
              <a:latin typeface="Yu Gothic UI" panose="020B0500000000000000" pitchFamily="50" charset="-128"/>
              <a:ea typeface="Yu Gothic UI" panose="020B0500000000000000" pitchFamily="50" charset="-128"/>
            </a:endParaRPr>
          </a:p>
        </p:txBody>
      </p:sp>
      <p:sp>
        <p:nvSpPr>
          <p:cNvPr id="7" name="スライド番号プレースホルダー 3">
            <a:extLst>
              <a:ext uri="{FF2B5EF4-FFF2-40B4-BE49-F238E27FC236}">
                <a16:creationId xmlns:a16="http://schemas.microsoft.com/office/drawing/2014/main" id="{0FF894A0-ECC8-88F2-98F0-D740B4F81C80}"/>
              </a:ext>
            </a:extLst>
          </p:cNvPr>
          <p:cNvSpPr>
            <a:spLocks noGrp="1"/>
          </p:cNvSpPr>
          <p:nvPr>
            <p:ph type="sldNum" sz="quarter" idx="12"/>
          </p:nvPr>
        </p:nvSpPr>
        <p:spPr>
          <a:xfrm>
            <a:off x="8610602" y="635760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11</a:t>
            </a:fld>
            <a:endParaRPr lang="ja-JP" altLang="en-US">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2867679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D9EAD09-1D70-50C5-F61D-BC1EDFD5EE4E}"/>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a:latin typeface="Yu Gothic UI" panose="020B0500000000000000" pitchFamily="50" charset="-128"/>
                <a:ea typeface="Yu Gothic UI" panose="020B0500000000000000" pitchFamily="50" charset="-128"/>
              </a:rPr>
              <a:t>　</a:t>
            </a:r>
            <a:r>
              <a:rPr lang="en-US" altLang="ja-JP" sz="2400">
                <a:latin typeface="Yu Gothic UI" panose="020B0500000000000000" pitchFamily="50" charset="-128"/>
                <a:ea typeface="Yu Gothic UI" panose="020B0500000000000000" pitchFamily="50" charset="-128"/>
              </a:rPr>
              <a:t>6.KPI</a:t>
            </a:r>
            <a:endParaRPr lang="ja-JP" altLang="en-US" sz="2400">
              <a:latin typeface="Yu Gothic UI" panose="020B0500000000000000" pitchFamily="50" charset="-128"/>
              <a:ea typeface="Yu Gothic UI" panose="020B0500000000000000" pitchFamily="50" charset="-128"/>
            </a:endParaRPr>
          </a:p>
        </p:txBody>
      </p:sp>
      <p:sp>
        <p:nvSpPr>
          <p:cNvPr id="12" name="コンテンツ プレースホルダー 2">
            <a:extLst>
              <a:ext uri="{FF2B5EF4-FFF2-40B4-BE49-F238E27FC236}">
                <a16:creationId xmlns:a16="http://schemas.microsoft.com/office/drawing/2014/main" id="{7A36A249-487F-C94C-9D90-0E2C0E86E8E3}"/>
              </a:ext>
            </a:extLst>
          </p:cNvPr>
          <p:cNvSpPr txBox="1">
            <a:spLocks/>
          </p:cNvSpPr>
          <p:nvPr/>
        </p:nvSpPr>
        <p:spPr>
          <a:xfrm>
            <a:off x="439492" y="1079535"/>
            <a:ext cx="5369965"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a:latin typeface="Yu Gothic UI" panose="020B0500000000000000" pitchFamily="50" charset="-128"/>
                <a:ea typeface="Yu Gothic UI" panose="020B0500000000000000" pitchFamily="50" charset="-128"/>
              </a:rPr>
              <a:t>目標設定（定量評価項目と目標値の設定）</a:t>
            </a:r>
            <a:endParaRPr lang="en-US" altLang="ja-JP" sz="1800" dirty="0">
              <a:latin typeface="Yu Gothic UI" panose="020B0500000000000000" pitchFamily="50" charset="-128"/>
              <a:ea typeface="Yu Gothic UI" panose="020B0500000000000000" pitchFamily="50" charset="-128"/>
            </a:endParaRPr>
          </a:p>
        </p:txBody>
      </p:sp>
      <p:graphicFrame>
        <p:nvGraphicFramePr>
          <p:cNvPr id="15" name="表 14">
            <a:extLst>
              <a:ext uri="{FF2B5EF4-FFF2-40B4-BE49-F238E27FC236}">
                <a16:creationId xmlns:a16="http://schemas.microsoft.com/office/drawing/2014/main" id="{1225F0BC-A768-27F3-E68D-FE2349FC1C81}"/>
              </a:ext>
            </a:extLst>
          </p:cNvPr>
          <p:cNvGraphicFramePr>
            <a:graphicFrameLocks noGrp="1"/>
          </p:cNvGraphicFramePr>
          <p:nvPr>
            <p:extLst>
              <p:ext uri="{D42A27DB-BD31-4B8C-83A1-F6EECF244321}">
                <p14:modId xmlns:p14="http://schemas.microsoft.com/office/powerpoint/2010/main" val="1430899080"/>
              </p:ext>
            </p:extLst>
          </p:nvPr>
        </p:nvGraphicFramePr>
        <p:xfrm>
          <a:off x="439492" y="1482607"/>
          <a:ext cx="11129602" cy="4385118"/>
        </p:xfrm>
        <a:graphic>
          <a:graphicData uri="http://schemas.openxmlformats.org/drawingml/2006/table">
            <a:tbl>
              <a:tblPr firstRow="1" firstCol="1" bandRow="1"/>
              <a:tblGrid>
                <a:gridCol w="658138">
                  <a:extLst>
                    <a:ext uri="{9D8B030D-6E8A-4147-A177-3AD203B41FA5}">
                      <a16:colId xmlns:a16="http://schemas.microsoft.com/office/drawing/2014/main" val="3343943931"/>
                    </a:ext>
                  </a:extLst>
                </a:gridCol>
                <a:gridCol w="2530020">
                  <a:extLst>
                    <a:ext uri="{9D8B030D-6E8A-4147-A177-3AD203B41FA5}">
                      <a16:colId xmlns:a16="http://schemas.microsoft.com/office/drawing/2014/main" val="3912915692"/>
                    </a:ext>
                  </a:extLst>
                </a:gridCol>
                <a:gridCol w="2294926">
                  <a:extLst>
                    <a:ext uri="{9D8B030D-6E8A-4147-A177-3AD203B41FA5}">
                      <a16:colId xmlns:a16="http://schemas.microsoft.com/office/drawing/2014/main" val="481706308"/>
                    </a:ext>
                  </a:extLst>
                </a:gridCol>
                <a:gridCol w="1111640">
                  <a:extLst>
                    <a:ext uri="{9D8B030D-6E8A-4147-A177-3AD203B41FA5}">
                      <a16:colId xmlns:a16="http://schemas.microsoft.com/office/drawing/2014/main" val="2651321149"/>
                    </a:ext>
                  </a:extLst>
                </a:gridCol>
                <a:gridCol w="4534878">
                  <a:extLst>
                    <a:ext uri="{9D8B030D-6E8A-4147-A177-3AD203B41FA5}">
                      <a16:colId xmlns:a16="http://schemas.microsoft.com/office/drawing/2014/main" val="1702021886"/>
                    </a:ext>
                  </a:extLst>
                </a:gridCol>
              </a:tblGrid>
              <a:tr h="645830">
                <a:tc>
                  <a:txBody>
                    <a:bodyPr/>
                    <a:lstStyle/>
                    <a:p>
                      <a:pPr algn="ctr"/>
                      <a:r>
                        <a:rPr lang="en-US" alt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No.</a:t>
                      </a:r>
                      <a:endParaRPr lang="ja-JP" altLang="en-US"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r>
                        <a:rPr lang="ja-JP" altLang="en-US"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観点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r>
                        <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評価項目</a:t>
                      </a:r>
                      <a:endParaRPr lang="en-US" alt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p>
                      <a:pPr algn="ctr"/>
                      <a:r>
                        <a:rPr lang="ja-JP" altLang="en-US"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（定量評価）</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r>
                        <a:rPr lang="ja-JP" altLang="en-US"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目標値</a:t>
                      </a:r>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目標値の考え方</a:t>
                      </a:r>
                      <a:endParaRPr lang="ja-JP" altLang="ja-JP"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492077946"/>
                  </a:ext>
                </a:extLst>
              </a:tr>
              <a:tr h="811400">
                <a:tc>
                  <a:txBody>
                    <a:bodyPr/>
                    <a:lstStyle/>
                    <a:p>
                      <a:pPr algn="ctr"/>
                      <a:r>
                        <a:rPr lang="ja-JP" altLang="en-US"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１</a:t>
                      </a:r>
                      <a:endParaRPr lang="en-US" altLang="ja-JP"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endParaRPr lang="ja-JP" altLang="en-US" sz="1200" kern="100">
                        <a:solidFill>
                          <a:schemeClr val="bg2">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840919"/>
                  </a:ext>
                </a:extLst>
              </a:tr>
              <a:tr h="811400">
                <a:tc>
                  <a:txBody>
                    <a:bodyPr/>
                    <a:lstStyle/>
                    <a:p>
                      <a:pPr algn="ctr"/>
                      <a:r>
                        <a:rPr lang="ja-JP" altLang="en-US"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２</a:t>
                      </a:r>
                      <a:endParaRPr lang="ja-JP"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200" kern="100">
                        <a:solidFill>
                          <a:schemeClr val="bg2">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5767248"/>
                  </a:ext>
                </a:extLst>
              </a:tr>
              <a:tr h="705496">
                <a:tc>
                  <a:txBody>
                    <a:bodyPr/>
                    <a:lstStyle/>
                    <a:p>
                      <a:pPr algn="ctr"/>
                      <a:r>
                        <a:rPr lang="ja-JP" altLang="en-US"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３</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altLang="en-US"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200" kern="100">
                        <a:solidFill>
                          <a:schemeClr val="bg2">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7926188"/>
                  </a:ext>
                </a:extLst>
              </a:tr>
              <a:tr h="705496">
                <a:tc>
                  <a:txBody>
                    <a:bodyPr/>
                    <a:lstStyle/>
                    <a:p>
                      <a:pPr algn="ctr"/>
                      <a:r>
                        <a:rPr lang="ja-JP" altLang="en-US"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４</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altLang="en-US"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200" kern="100">
                        <a:solidFill>
                          <a:srgbClr val="FF0000"/>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1003030"/>
                  </a:ext>
                </a:extLst>
              </a:tr>
              <a:tr h="705496">
                <a:tc>
                  <a:txBody>
                    <a:bodyPr/>
                    <a:lstStyle/>
                    <a:p>
                      <a:pPr algn="ctr"/>
                      <a:r>
                        <a:rPr lang="ja-JP" altLang="en-US" sz="120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rPr>
                        <a:t>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altLang="en-US"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endParaRPr lang="ja-JP" sz="1200" kern="1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200" kern="100" dirty="0">
                        <a:solidFill>
                          <a:srgbClr val="FF0000"/>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367069"/>
                  </a:ext>
                </a:extLst>
              </a:tr>
            </a:tbl>
          </a:graphicData>
        </a:graphic>
      </p:graphicFrame>
      <p:sp>
        <p:nvSpPr>
          <p:cNvPr id="6" name="スライド番号プレースホルダー 3">
            <a:extLst>
              <a:ext uri="{FF2B5EF4-FFF2-40B4-BE49-F238E27FC236}">
                <a16:creationId xmlns:a16="http://schemas.microsoft.com/office/drawing/2014/main" id="{1FCAEE61-E8E1-88EA-6456-F2666E8F1AE9}"/>
              </a:ext>
            </a:extLst>
          </p:cNvPr>
          <p:cNvSpPr>
            <a:spLocks noGrp="1"/>
          </p:cNvSpPr>
          <p:nvPr>
            <p:ph type="sldNum" sz="quarter" idx="12"/>
          </p:nvPr>
        </p:nvSpPr>
        <p:spPr>
          <a:xfrm>
            <a:off x="8610600" y="635635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12</a:t>
            </a:fld>
            <a:endParaRPr lang="ja-JP" altLang="en-US">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643943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D9737-18FB-BA8F-C1E5-61324A7CE9D9}"/>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E73C0F7A-F322-4582-FF59-FCD40B54AD24}"/>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a:latin typeface="Yu Gothic UI" panose="020B0500000000000000" pitchFamily="50" charset="-128"/>
                <a:ea typeface="Yu Gothic UI" panose="020B0500000000000000" pitchFamily="50" charset="-128"/>
              </a:rPr>
              <a:t>　</a:t>
            </a:r>
            <a:r>
              <a:rPr lang="en-US" altLang="ja-JP" sz="2400">
                <a:latin typeface="Yu Gothic UI" panose="020B0500000000000000" pitchFamily="50" charset="-128"/>
                <a:ea typeface="Yu Gothic UI" panose="020B0500000000000000" pitchFamily="50" charset="-128"/>
              </a:rPr>
              <a:t>7.</a:t>
            </a:r>
            <a:r>
              <a:rPr lang="ja-JP" altLang="en-US" sz="2400">
                <a:latin typeface="Yu Gothic UI" panose="020B0500000000000000" pitchFamily="50" charset="-128"/>
                <a:ea typeface="Yu Gothic UI" panose="020B0500000000000000" pitchFamily="50" charset="-128"/>
              </a:rPr>
              <a:t>ロードマップ</a:t>
            </a:r>
          </a:p>
        </p:txBody>
      </p:sp>
      <p:sp>
        <p:nvSpPr>
          <p:cNvPr id="4" name="テキスト ボックス 3">
            <a:extLst>
              <a:ext uri="{FF2B5EF4-FFF2-40B4-BE49-F238E27FC236}">
                <a16:creationId xmlns:a16="http://schemas.microsoft.com/office/drawing/2014/main" id="{EBE1950A-FA9C-1684-6E40-A08538590D90}"/>
              </a:ext>
            </a:extLst>
          </p:cNvPr>
          <p:cNvSpPr txBox="1"/>
          <p:nvPr/>
        </p:nvSpPr>
        <p:spPr>
          <a:xfrm>
            <a:off x="432000" y="842998"/>
            <a:ext cx="4521801" cy="369332"/>
          </a:xfrm>
          <a:prstGeom prst="rect">
            <a:avLst/>
          </a:prstGeom>
          <a:noFill/>
        </p:spPr>
        <p:txBody>
          <a:bodyPr wrap="square" rtlCol="0">
            <a:spAutoFit/>
          </a:bodyPr>
          <a:lstStyle/>
          <a:p>
            <a:r>
              <a:rPr kumimoji="1" lang="ja-JP" altLang="en-US">
                <a:latin typeface="Yu Gothic UI" panose="020B0500000000000000" pitchFamily="50" charset="-128"/>
                <a:ea typeface="Yu Gothic UI" panose="020B0500000000000000" pitchFamily="50" charset="-128"/>
              </a:rPr>
              <a:t>ロードマップ</a:t>
            </a:r>
          </a:p>
        </p:txBody>
      </p:sp>
      <p:sp>
        <p:nvSpPr>
          <p:cNvPr id="5" name="矢印: 五方向 4">
            <a:extLst>
              <a:ext uri="{FF2B5EF4-FFF2-40B4-BE49-F238E27FC236}">
                <a16:creationId xmlns:a16="http://schemas.microsoft.com/office/drawing/2014/main" id="{5B0DB0AB-AF81-039B-ACD5-E758941760FB}"/>
              </a:ext>
            </a:extLst>
          </p:cNvPr>
          <p:cNvSpPr/>
          <p:nvPr/>
        </p:nvSpPr>
        <p:spPr>
          <a:xfrm>
            <a:off x="517633" y="1342959"/>
            <a:ext cx="3521529" cy="685800"/>
          </a:xfrm>
          <a:prstGeom prst="homePlat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lumMod val="50000"/>
                  </a:schemeClr>
                </a:solidFill>
                <a:latin typeface="Yu Gothic UI" panose="020B0500000000000000" pitchFamily="50" charset="-128"/>
                <a:ea typeface="Yu Gothic UI" panose="020B0500000000000000" pitchFamily="50" charset="-128"/>
              </a:rPr>
              <a:t>ステップ①（今年度）</a:t>
            </a:r>
          </a:p>
        </p:txBody>
      </p:sp>
      <p:sp>
        <p:nvSpPr>
          <p:cNvPr id="6" name="矢印: 五方向 5">
            <a:extLst>
              <a:ext uri="{FF2B5EF4-FFF2-40B4-BE49-F238E27FC236}">
                <a16:creationId xmlns:a16="http://schemas.microsoft.com/office/drawing/2014/main" id="{1705C66A-55D4-0C78-4B0C-0DE6B1C4012A}"/>
              </a:ext>
            </a:extLst>
          </p:cNvPr>
          <p:cNvSpPr/>
          <p:nvPr/>
        </p:nvSpPr>
        <p:spPr>
          <a:xfrm>
            <a:off x="4278648" y="1342959"/>
            <a:ext cx="3521528" cy="685800"/>
          </a:xfrm>
          <a:prstGeom prst="homePlat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lumMod val="50000"/>
                  </a:schemeClr>
                </a:solidFill>
                <a:latin typeface="Yu Gothic UI" panose="020B0500000000000000" pitchFamily="50" charset="-128"/>
                <a:ea typeface="Yu Gothic UI" panose="020B0500000000000000" pitchFamily="50" charset="-128"/>
              </a:rPr>
              <a:t>ステップ②（</a:t>
            </a:r>
            <a:r>
              <a:rPr kumimoji="1" lang="en-US" altLang="ja-JP" dirty="0">
                <a:solidFill>
                  <a:schemeClr val="bg1">
                    <a:lumMod val="50000"/>
                  </a:schemeClr>
                </a:solidFill>
                <a:latin typeface="Yu Gothic UI" panose="020B0500000000000000" pitchFamily="50" charset="-128"/>
                <a:ea typeface="Yu Gothic UI" panose="020B0500000000000000" pitchFamily="50" charset="-128"/>
              </a:rPr>
              <a:t>20XX</a:t>
            </a:r>
            <a:r>
              <a:rPr kumimoji="1" lang="ja-JP" altLang="en-US" dirty="0">
                <a:solidFill>
                  <a:schemeClr val="bg1">
                    <a:lumMod val="50000"/>
                  </a:schemeClr>
                </a:solidFill>
                <a:latin typeface="Yu Gothic UI" panose="020B0500000000000000" pitchFamily="50" charset="-128"/>
                <a:ea typeface="Yu Gothic UI" panose="020B0500000000000000" pitchFamily="50" charset="-128"/>
              </a:rPr>
              <a:t>年）</a:t>
            </a:r>
          </a:p>
        </p:txBody>
      </p:sp>
      <p:sp>
        <p:nvSpPr>
          <p:cNvPr id="9" name="正方形/長方形 8">
            <a:extLst>
              <a:ext uri="{FF2B5EF4-FFF2-40B4-BE49-F238E27FC236}">
                <a16:creationId xmlns:a16="http://schemas.microsoft.com/office/drawing/2014/main" id="{87AD7C43-997D-E2C4-77E0-59496EEFBCCD}"/>
              </a:ext>
            </a:extLst>
          </p:cNvPr>
          <p:cNvSpPr/>
          <p:nvPr/>
        </p:nvSpPr>
        <p:spPr>
          <a:xfrm>
            <a:off x="517633" y="2159387"/>
            <a:ext cx="3521529" cy="3968143"/>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a:solidFill>
                  <a:schemeClr val="bg2">
                    <a:lumMod val="50000"/>
                  </a:schemeClr>
                </a:solidFill>
                <a:latin typeface="Yu Gothic UI" panose="020B0500000000000000" pitchFamily="50" charset="-128"/>
                <a:ea typeface="Yu Gothic UI" panose="020B0500000000000000" pitchFamily="50" charset="-128"/>
              </a:rPr>
              <a:t>今年度の展開先と成果の想定を記載してください。</a:t>
            </a:r>
            <a:endParaRPr lang="en-US" altLang="ja-JP" sz="1400">
              <a:solidFill>
                <a:schemeClr val="bg2">
                  <a:lumMod val="50000"/>
                </a:schemeClr>
              </a:solidFill>
              <a:latin typeface="Yu Gothic UI" panose="020B0500000000000000" pitchFamily="50" charset="-128"/>
              <a:ea typeface="Yu Gothic UI" panose="020B0500000000000000" pitchFamily="50" charset="-128"/>
            </a:endParaRPr>
          </a:p>
        </p:txBody>
      </p:sp>
      <p:sp>
        <p:nvSpPr>
          <p:cNvPr id="11" name="正方形/長方形 10">
            <a:extLst>
              <a:ext uri="{FF2B5EF4-FFF2-40B4-BE49-F238E27FC236}">
                <a16:creationId xmlns:a16="http://schemas.microsoft.com/office/drawing/2014/main" id="{DEA95F4D-B1C9-B7C8-EDE2-2150FD57F0A4}"/>
              </a:ext>
            </a:extLst>
          </p:cNvPr>
          <p:cNvSpPr/>
          <p:nvPr/>
        </p:nvSpPr>
        <p:spPr>
          <a:xfrm>
            <a:off x="4278647" y="2159387"/>
            <a:ext cx="3521528" cy="3968143"/>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本事業後の展開先と成果の想定を記載してください。</a:t>
            </a:r>
            <a:endParaRPr lang="en-US" altLang="ja-JP" sz="1400" dirty="0">
              <a:solidFill>
                <a:schemeClr val="bg1">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1">
                    <a:lumMod val="50000"/>
                  </a:schemeClr>
                </a:solidFill>
                <a:latin typeface="Yu Gothic UI" panose="020B0500000000000000" pitchFamily="50" charset="-128"/>
                <a:ea typeface="Yu Gothic UI" panose="020B0500000000000000" pitchFamily="50" charset="-128"/>
              </a:rPr>
              <a:t>必要に応じて矢羽根を分割ください。</a:t>
            </a:r>
            <a:endParaRPr lang="en-US" altLang="ja-JP" sz="1400" dirty="0">
              <a:solidFill>
                <a:schemeClr val="bg1">
                  <a:lumMod val="50000"/>
                </a:schemeClr>
              </a:solidFill>
              <a:latin typeface="Yu Gothic UI" panose="020B0500000000000000" pitchFamily="50" charset="-128"/>
              <a:ea typeface="Yu Gothic UI" panose="020B0500000000000000" pitchFamily="50" charset="-128"/>
            </a:endParaRPr>
          </a:p>
        </p:txBody>
      </p:sp>
      <p:sp>
        <p:nvSpPr>
          <p:cNvPr id="2" name="スライド番号プレースホルダー 3">
            <a:extLst>
              <a:ext uri="{FF2B5EF4-FFF2-40B4-BE49-F238E27FC236}">
                <a16:creationId xmlns:a16="http://schemas.microsoft.com/office/drawing/2014/main" id="{2D6AC735-59EF-A51F-7B9F-123B5DE9D4AC}"/>
              </a:ext>
            </a:extLst>
          </p:cNvPr>
          <p:cNvSpPr>
            <a:spLocks noGrp="1"/>
          </p:cNvSpPr>
          <p:nvPr>
            <p:ph type="sldNum" sz="quarter" idx="12"/>
          </p:nvPr>
        </p:nvSpPr>
        <p:spPr>
          <a:xfrm>
            <a:off x="8610600" y="635635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13</a:t>
            </a:fld>
            <a:endParaRPr lang="ja-JP" altLang="en-US" dirty="0">
              <a:latin typeface="Yu Gothic UI" panose="020B0500000000000000" pitchFamily="50" charset="-128"/>
              <a:ea typeface="Yu Gothic UI" panose="020B0500000000000000" pitchFamily="50" charset="-128"/>
            </a:endParaRPr>
          </a:p>
        </p:txBody>
      </p:sp>
      <p:sp>
        <p:nvSpPr>
          <p:cNvPr id="10" name="矢印: 五方向 9">
            <a:extLst>
              <a:ext uri="{FF2B5EF4-FFF2-40B4-BE49-F238E27FC236}">
                <a16:creationId xmlns:a16="http://schemas.microsoft.com/office/drawing/2014/main" id="{A02FE92B-2EE6-DF6B-CEE4-245AECEF1579}"/>
              </a:ext>
            </a:extLst>
          </p:cNvPr>
          <p:cNvSpPr/>
          <p:nvPr/>
        </p:nvSpPr>
        <p:spPr>
          <a:xfrm>
            <a:off x="8039661" y="1342959"/>
            <a:ext cx="3521528" cy="685800"/>
          </a:xfrm>
          <a:prstGeom prst="homePlate">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chemeClr val="bg1">
                    <a:lumMod val="50000"/>
                  </a:schemeClr>
                </a:solidFill>
                <a:latin typeface="Yu Gothic UI" panose="020B0500000000000000" pitchFamily="50" charset="-128"/>
                <a:ea typeface="Yu Gothic UI" panose="020B0500000000000000" pitchFamily="50" charset="-128"/>
              </a:rPr>
              <a:t>ステップ③（</a:t>
            </a:r>
            <a:r>
              <a:rPr kumimoji="1" lang="en-US" altLang="ja-JP" dirty="0">
                <a:solidFill>
                  <a:schemeClr val="bg1">
                    <a:lumMod val="50000"/>
                  </a:schemeClr>
                </a:solidFill>
                <a:latin typeface="Yu Gothic UI" panose="020B0500000000000000" pitchFamily="50" charset="-128"/>
                <a:ea typeface="Yu Gothic UI" panose="020B0500000000000000" pitchFamily="50" charset="-128"/>
              </a:rPr>
              <a:t>20XX</a:t>
            </a:r>
            <a:r>
              <a:rPr kumimoji="1" lang="ja-JP" altLang="en-US" dirty="0">
                <a:solidFill>
                  <a:schemeClr val="bg1">
                    <a:lumMod val="50000"/>
                  </a:schemeClr>
                </a:solidFill>
                <a:latin typeface="Yu Gothic UI" panose="020B0500000000000000" pitchFamily="50" charset="-128"/>
                <a:ea typeface="Yu Gothic UI" panose="020B0500000000000000" pitchFamily="50" charset="-128"/>
              </a:rPr>
              <a:t>年）</a:t>
            </a:r>
          </a:p>
        </p:txBody>
      </p:sp>
      <p:sp>
        <p:nvSpPr>
          <p:cNvPr id="13" name="正方形/長方形 12">
            <a:extLst>
              <a:ext uri="{FF2B5EF4-FFF2-40B4-BE49-F238E27FC236}">
                <a16:creationId xmlns:a16="http://schemas.microsoft.com/office/drawing/2014/main" id="{C5060CDE-E7D0-9063-10DE-164945C2DB60}"/>
              </a:ext>
            </a:extLst>
          </p:cNvPr>
          <p:cNvSpPr/>
          <p:nvPr/>
        </p:nvSpPr>
        <p:spPr>
          <a:xfrm>
            <a:off x="8039660" y="2159387"/>
            <a:ext cx="3521528" cy="3968143"/>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本事業後の展開先と成果の想定を記載してください。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1">
                    <a:lumMod val="50000"/>
                  </a:schemeClr>
                </a:solidFill>
                <a:latin typeface="Yu Gothic UI" panose="020B0500000000000000" pitchFamily="50" charset="-128"/>
                <a:ea typeface="Yu Gothic UI" panose="020B0500000000000000" pitchFamily="50" charset="-128"/>
              </a:rPr>
              <a:t>必要に応じて矢羽根を分割ください。</a:t>
            </a:r>
            <a:endParaRPr lang="en-US" altLang="ja-JP" sz="1400" dirty="0">
              <a:solidFill>
                <a:schemeClr val="bg1">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1">
                    <a:lumMod val="50000"/>
                  </a:schemeClr>
                </a:solidFill>
                <a:latin typeface="Yu Gothic UI" panose="020B0500000000000000" pitchFamily="50" charset="-128"/>
                <a:ea typeface="Yu Gothic UI" panose="020B0500000000000000" pitchFamily="50" charset="-128"/>
              </a:rPr>
              <a:t>本事業終了後のサービス展開及び持続化（マネタイズ）までを記載してください。</a:t>
            </a:r>
            <a:endParaRPr lang="en-US" altLang="ja-JP" sz="1400" dirty="0">
              <a:solidFill>
                <a:schemeClr val="bg1">
                  <a:lumMod val="50000"/>
                </a:schemeClr>
              </a:solidFill>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1382514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D9EAD09-1D70-50C5-F61D-BC1EDFD5EE4E}"/>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dirty="0">
                <a:latin typeface="Yu Gothic UI" panose="020B0500000000000000" pitchFamily="50" charset="-128"/>
                <a:ea typeface="Yu Gothic UI" panose="020B0500000000000000" pitchFamily="50" charset="-128"/>
              </a:rPr>
              <a:t>　</a:t>
            </a:r>
            <a:r>
              <a:rPr lang="en-US" altLang="ja-JP" sz="2400" dirty="0">
                <a:latin typeface="Yu Gothic UI" panose="020B0500000000000000" pitchFamily="50" charset="-128"/>
                <a:ea typeface="Yu Gothic UI" panose="020B0500000000000000" pitchFamily="50" charset="-128"/>
              </a:rPr>
              <a:t>8.</a:t>
            </a:r>
            <a:r>
              <a:rPr lang="ja-JP" altLang="en-US" sz="2400" dirty="0">
                <a:latin typeface="Yu Gothic UI" panose="020B0500000000000000" pitchFamily="50" charset="-128"/>
                <a:ea typeface="Yu Gothic UI" panose="020B0500000000000000" pitchFamily="50" charset="-128"/>
              </a:rPr>
              <a:t>その他</a:t>
            </a:r>
          </a:p>
        </p:txBody>
      </p:sp>
      <p:sp>
        <p:nvSpPr>
          <p:cNvPr id="7" name="テキスト ボックス 6">
            <a:extLst>
              <a:ext uri="{FF2B5EF4-FFF2-40B4-BE49-F238E27FC236}">
                <a16:creationId xmlns:a16="http://schemas.microsoft.com/office/drawing/2014/main" id="{383DFA8C-04BA-A145-37F4-AA7CCC3D6003}"/>
              </a:ext>
            </a:extLst>
          </p:cNvPr>
          <p:cNvSpPr txBox="1"/>
          <p:nvPr/>
        </p:nvSpPr>
        <p:spPr>
          <a:xfrm>
            <a:off x="258410" y="734786"/>
            <a:ext cx="11675180" cy="36933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ja-JP" altLang="en-US" dirty="0">
                <a:solidFill>
                  <a:srgbClr val="FF0000"/>
                </a:solidFill>
                <a:latin typeface="Yu Gothic UI" panose="020B0500000000000000" pitchFamily="50" charset="-128"/>
                <a:ea typeface="Yu Gothic UI" panose="020B0500000000000000" pitchFamily="50" charset="-128"/>
              </a:rPr>
              <a:t>必要に応じて追加ください。</a:t>
            </a:r>
          </a:p>
        </p:txBody>
      </p:sp>
      <p:sp>
        <p:nvSpPr>
          <p:cNvPr id="2" name="スライド番号プレースホルダー 3">
            <a:extLst>
              <a:ext uri="{FF2B5EF4-FFF2-40B4-BE49-F238E27FC236}">
                <a16:creationId xmlns:a16="http://schemas.microsoft.com/office/drawing/2014/main" id="{B590D472-7B7B-7F0D-336F-CBF0620AB61A}"/>
              </a:ext>
            </a:extLst>
          </p:cNvPr>
          <p:cNvSpPr>
            <a:spLocks noGrp="1"/>
          </p:cNvSpPr>
          <p:nvPr>
            <p:ph type="sldNum" sz="quarter" idx="12"/>
          </p:nvPr>
        </p:nvSpPr>
        <p:spPr>
          <a:xfrm>
            <a:off x="8610600" y="635635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14</a:t>
            </a:fld>
            <a:endParaRPr lang="ja-JP" altLang="en-US">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670160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7C4F7C95-0888-406C-A1FD-DD7AEF4D1072}"/>
              </a:ext>
            </a:extLst>
          </p:cNvPr>
          <p:cNvSpPr/>
          <p:nvPr/>
        </p:nvSpPr>
        <p:spPr>
          <a:xfrm>
            <a:off x="1390968" y="620713"/>
            <a:ext cx="9424800" cy="59669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buFont typeface="Arial" panose="020B0604020202020204" pitchFamily="34" charset="0"/>
              <a:buChar char="•"/>
            </a:pPr>
            <a:r>
              <a:rPr lang="ja-JP" altLang="en-US" sz="1400" dirty="0">
                <a:solidFill>
                  <a:srgbClr val="FF0000"/>
                </a:solidFill>
                <a:latin typeface="Yu Gothic UI" panose="020B0500000000000000" pitchFamily="50" charset="-128"/>
                <a:ea typeface="Yu Gothic UI" panose="020B0500000000000000" pitchFamily="50" charset="-128"/>
              </a:rPr>
              <a:t>参画するすべての実施者（企業）の情報を記載してください。</a:t>
            </a:r>
            <a:endParaRPr lang="en-US" altLang="ja-JP" sz="1400" dirty="0">
              <a:solidFill>
                <a:srgbClr val="FF0000"/>
              </a:solidFill>
              <a:latin typeface="Yu Gothic UI" panose="020B0500000000000000" pitchFamily="50" charset="-128"/>
              <a:ea typeface="Yu Gothic UI" panose="020B0500000000000000" pitchFamily="50" charset="-128"/>
            </a:endParaRPr>
          </a:p>
        </p:txBody>
      </p:sp>
      <p:sp>
        <p:nvSpPr>
          <p:cNvPr id="10" name="タイトル 9">
            <a:extLst>
              <a:ext uri="{FF2B5EF4-FFF2-40B4-BE49-F238E27FC236}">
                <a16:creationId xmlns:a16="http://schemas.microsoft.com/office/drawing/2014/main" id="{D066B3B8-E68B-4F2D-B692-362DCA06D0AC}"/>
              </a:ext>
            </a:extLst>
          </p:cNvPr>
          <p:cNvSpPr>
            <a:spLocks noGrp="1"/>
          </p:cNvSpPr>
          <p:nvPr>
            <p:ph type="title"/>
          </p:nvPr>
        </p:nvSpPr>
        <p:spPr>
          <a:xfrm>
            <a:off x="1143000" y="0"/>
            <a:ext cx="9906000" cy="56206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p>
            <a:pPr algn="ctr"/>
            <a:r>
              <a:rPr lang="ja-JP" altLang="en-US" sz="2400" b="1" dirty="0">
                <a:latin typeface="Yu Gothic UI" panose="020B0500000000000000" pitchFamily="50" charset="-128"/>
                <a:ea typeface="Yu Gothic UI" panose="020B0500000000000000" pitchFamily="50" charset="-128"/>
              </a:rPr>
              <a:t>企画提案者の情報</a:t>
            </a:r>
          </a:p>
        </p:txBody>
      </p:sp>
      <p:graphicFrame>
        <p:nvGraphicFramePr>
          <p:cNvPr id="11" name="表 10">
            <a:extLst>
              <a:ext uri="{FF2B5EF4-FFF2-40B4-BE49-F238E27FC236}">
                <a16:creationId xmlns:a16="http://schemas.microsoft.com/office/drawing/2014/main" id="{325B5CAB-312B-41D6-8626-D7ADBA8671C1}"/>
              </a:ext>
            </a:extLst>
          </p:cNvPr>
          <p:cNvGraphicFramePr>
            <a:graphicFrameLocks noGrp="1"/>
          </p:cNvGraphicFramePr>
          <p:nvPr>
            <p:extLst>
              <p:ext uri="{D42A27DB-BD31-4B8C-83A1-F6EECF244321}">
                <p14:modId xmlns:p14="http://schemas.microsoft.com/office/powerpoint/2010/main" val="2410864273"/>
              </p:ext>
            </p:extLst>
          </p:nvPr>
        </p:nvGraphicFramePr>
        <p:xfrm>
          <a:off x="1966912" y="1092141"/>
          <a:ext cx="8167688" cy="1647448"/>
        </p:xfrm>
        <a:graphic>
          <a:graphicData uri="http://schemas.openxmlformats.org/drawingml/2006/table">
            <a:tbl>
              <a:tblPr firstRow="1" firstCol="1" bandRow="1">
                <a:tableStyleId>{5C22544A-7EE6-4342-B048-85BDC9FD1C3A}</a:tableStyleId>
              </a:tblPr>
              <a:tblGrid>
                <a:gridCol w="1985656">
                  <a:extLst>
                    <a:ext uri="{9D8B030D-6E8A-4147-A177-3AD203B41FA5}">
                      <a16:colId xmlns:a16="http://schemas.microsoft.com/office/drawing/2014/main" val="3915567555"/>
                    </a:ext>
                  </a:extLst>
                </a:gridCol>
                <a:gridCol w="6182032">
                  <a:extLst>
                    <a:ext uri="{9D8B030D-6E8A-4147-A177-3AD203B41FA5}">
                      <a16:colId xmlns:a16="http://schemas.microsoft.com/office/drawing/2014/main" val="3934024063"/>
                    </a:ext>
                  </a:extLst>
                </a:gridCol>
              </a:tblGrid>
              <a:tr h="0">
                <a:tc>
                  <a:txBody>
                    <a:bodyPr/>
                    <a:lstStyle/>
                    <a:p>
                      <a:pPr marL="133350" indent="-133350" algn="just">
                        <a:lnSpc>
                          <a:spcPts val="1800"/>
                        </a:lnSpc>
                        <a:spcAft>
                          <a:spcPts val="0"/>
                        </a:spcAft>
                      </a:pPr>
                      <a:r>
                        <a:rPr lang="ja-JP" sz="1200">
                          <a:solidFill>
                            <a:schemeClr val="tx1"/>
                          </a:solidFill>
                          <a:effectLst/>
                          <a:latin typeface="Yu Gothic UI" panose="020B0500000000000000" pitchFamily="50" charset="-128"/>
                          <a:ea typeface="Yu Gothic UI" panose="020B0500000000000000" pitchFamily="50" charset="-128"/>
                        </a:rPr>
                        <a:t>名称</a:t>
                      </a:r>
                      <a:r>
                        <a:rPr lang="ja-JP" altLang="en-US" sz="1200">
                          <a:solidFill>
                            <a:schemeClr val="tx1"/>
                          </a:solidFill>
                          <a:effectLst/>
                          <a:latin typeface="Yu Gothic UI" panose="020B0500000000000000" pitchFamily="50" charset="-128"/>
                          <a:ea typeface="Yu Gothic UI" panose="020B0500000000000000" pitchFamily="50" charset="-128"/>
                        </a:rPr>
                        <a:t>（提案事業者）</a:t>
                      </a:r>
                      <a:endParaRPr 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marR="0" lvl="0" indent="139700" algn="just" defTabSz="914400" rtl="0" eaLnBrk="1" fontAlgn="auto" latinLnBrk="0" hangingPunct="1">
                        <a:lnSpc>
                          <a:spcPts val="1800"/>
                        </a:lnSpc>
                        <a:spcBef>
                          <a:spcPts val="0"/>
                        </a:spcBef>
                        <a:spcAft>
                          <a:spcPts val="0"/>
                        </a:spcAft>
                        <a:buClrTx/>
                        <a:buSzTx/>
                        <a:buFontTx/>
                        <a:buNone/>
                        <a:tabLst/>
                        <a:defRPr/>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〇〇〇〇　株式会社</a:t>
                      </a:r>
                      <a:r>
                        <a:rPr lang="en-US" altLang="ja-JP" sz="1200" dirty="0">
                          <a:solidFill>
                            <a:schemeClr val="bg1">
                              <a:lumMod val="50000"/>
                            </a:schemeClr>
                          </a:solidFill>
                          <a:effectLst/>
                          <a:latin typeface="Yu Gothic UI" panose="020B0500000000000000" pitchFamily="50" charset="-128"/>
                          <a:ea typeface="Yu Gothic UI" panose="020B0500000000000000" pitchFamily="50" charset="-128"/>
                        </a:rPr>
                        <a:t> </a:t>
                      </a:r>
                      <a:endParaRPr lang="ja-JP" alt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95071758"/>
                  </a:ext>
                </a:extLst>
              </a:tr>
              <a:tr h="0">
                <a:tc>
                  <a:txBody>
                    <a:bodyPr/>
                    <a:lstStyle/>
                    <a:p>
                      <a:pPr marL="133350" indent="-133350" algn="l">
                        <a:lnSpc>
                          <a:spcPts val="1800"/>
                        </a:lnSpc>
                        <a:spcAft>
                          <a:spcPts val="0"/>
                        </a:spcAft>
                      </a:pPr>
                      <a:r>
                        <a:rPr kumimoji="1" lang="ja-JP" altLang="en-US" sz="1200" b="1" kern="1200" dirty="0">
                          <a:solidFill>
                            <a:schemeClr val="tx1"/>
                          </a:solidFill>
                          <a:effectLst/>
                          <a:latin typeface="Yu Gothic UI" panose="020B0500000000000000" pitchFamily="50" charset="-128"/>
                          <a:ea typeface="Yu Gothic UI" panose="020B0500000000000000" pitchFamily="50" charset="-128"/>
                          <a:cs typeface="+mn-cs"/>
                        </a:rPr>
                        <a:t>所在地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marR="0" lvl="0" indent="139700" algn="just" defTabSz="914400" rtl="0" eaLnBrk="1" fontAlgn="auto" latinLnBrk="0" hangingPunct="1">
                        <a:lnSpc>
                          <a:spcPts val="1800"/>
                        </a:lnSpc>
                        <a:spcBef>
                          <a:spcPts val="0"/>
                        </a:spcBef>
                        <a:spcAft>
                          <a:spcPts val="0"/>
                        </a:spcAft>
                        <a:buClrTx/>
                        <a:buSzTx/>
                        <a:buFontTx/>
                        <a:buNone/>
                        <a:tabLst/>
                        <a:defRPr/>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東京都○○区〇〇　１－１－１１　〇〇ビル</a:t>
                      </a:r>
                      <a:endParaRPr lang="ja-JP" alt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3002910"/>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設立年月</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令和　〇年　〇月　〇日</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94579390"/>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資本金</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２０００万円</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0665958"/>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従業員数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４５人</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423954"/>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上場市場</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無し</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03863475"/>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事業内容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a:t>
                      </a:r>
                      <a:endParaRPr lang="en-US" altLang="ja-JP" sz="1200" dirty="0">
                        <a:solidFill>
                          <a:schemeClr val="bg1">
                            <a:lumMod val="50000"/>
                          </a:schemeClr>
                        </a:solidFill>
                        <a:effectLst/>
                        <a:latin typeface="Yu Gothic UI" panose="020B0500000000000000" pitchFamily="50" charset="-128"/>
                        <a:ea typeface="Yu Gothic UI" panose="020B0500000000000000" pitchFamily="50" charset="-12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58326476"/>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ホームページ</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https://www.</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49171570"/>
                  </a:ext>
                </a:extLst>
              </a:tr>
            </a:tbl>
          </a:graphicData>
        </a:graphic>
      </p:graphicFrame>
      <p:graphicFrame>
        <p:nvGraphicFramePr>
          <p:cNvPr id="7" name="表 6">
            <a:extLst>
              <a:ext uri="{FF2B5EF4-FFF2-40B4-BE49-F238E27FC236}">
                <a16:creationId xmlns:a16="http://schemas.microsoft.com/office/drawing/2014/main" id="{C3D5CF42-FAEE-4BE8-B88C-A03EF36EE9EB}"/>
              </a:ext>
            </a:extLst>
          </p:cNvPr>
          <p:cNvGraphicFramePr>
            <a:graphicFrameLocks noGrp="1"/>
          </p:cNvGraphicFramePr>
          <p:nvPr>
            <p:extLst>
              <p:ext uri="{D42A27DB-BD31-4B8C-83A1-F6EECF244321}">
                <p14:modId xmlns:p14="http://schemas.microsoft.com/office/powerpoint/2010/main" val="1875098881"/>
              </p:ext>
            </p:extLst>
          </p:nvPr>
        </p:nvGraphicFramePr>
        <p:xfrm>
          <a:off x="1966912" y="2929964"/>
          <a:ext cx="8167688" cy="1647448"/>
        </p:xfrm>
        <a:graphic>
          <a:graphicData uri="http://schemas.openxmlformats.org/drawingml/2006/table">
            <a:tbl>
              <a:tblPr firstRow="1" firstCol="1" bandRow="1">
                <a:tableStyleId>{5C22544A-7EE6-4342-B048-85BDC9FD1C3A}</a:tableStyleId>
              </a:tblPr>
              <a:tblGrid>
                <a:gridCol w="1975823">
                  <a:extLst>
                    <a:ext uri="{9D8B030D-6E8A-4147-A177-3AD203B41FA5}">
                      <a16:colId xmlns:a16="http://schemas.microsoft.com/office/drawing/2014/main" val="3915567555"/>
                    </a:ext>
                  </a:extLst>
                </a:gridCol>
                <a:gridCol w="6191865">
                  <a:extLst>
                    <a:ext uri="{9D8B030D-6E8A-4147-A177-3AD203B41FA5}">
                      <a16:colId xmlns:a16="http://schemas.microsoft.com/office/drawing/2014/main" val="3934024063"/>
                    </a:ext>
                  </a:extLst>
                </a:gridCol>
              </a:tblGrid>
              <a:tr h="0">
                <a:tc>
                  <a:txBody>
                    <a:bodyPr/>
                    <a:lstStyle/>
                    <a:p>
                      <a:pPr marL="133350" indent="-133350" algn="just">
                        <a:lnSpc>
                          <a:spcPts val="1800"/>
                        </a:lnSpc>
                        <a:spcAft>
                          <a:spcPts val="0"/>
                        </a:spcAft>
                      </a:pPr>
                      <a:r>
                        <a:rPr lang="ja-JP" sz="1200">
                          <a:solidFill>
                            <a:schemeClr val="tx1"/>
                          </a:solidFill>
                          <a:effectLst/>
                          <a:latin typeface="Yu Gothic UI" panose="020B0500000000000000" pitchFamily="50" charset="-128"/>
                          <a:ea typeface="Yu Gothic UI" panose="020B0500000000000000" pitchFamily="50" charset="-128"/>
                        </a:rPr>
                        <a:t>名称</a:t>
                      </a:r>
                      <a:r>
                        <a:rPr lang="ja-JP" altLang="en-US" sz="1200">
                          <a:solidFill>
                            <a:schemeClr val="tx1"/>
                          </a:solidFill>
                          <a:effectLst/>
                          <a:latin typeface="Yu Gothic UI" panose="020B0500000000000000" pitchFamily="50" charset="-128"/>
                          <a:ea typeface="Yu Gothic UI" panose="020B0500000000000000" pitchFamily="50" charset="-128"/>
                        </a:rPr>
                        <a:t>（構成又は協力企業）</a:t>
                      </a:r>
                      <a:endParaRPr 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marR="0" lvl="0" indent="139700" algn="just" defTabSz="914400" rtl="0" eaLnBrk="1" fontAlgn="auto" latinLnBrk="0" hangingPunct="1">
                        <a:lnSpc>
                          <a:spcPts val="1800"/>
                        </a:lnSpc>
                        <a:spcBef>
                          <a:spcPts val="0"/>
                        </a:spcBef>
                        <a:spcAft>
                          <a:spcPts val="0"/>
                        </a:spcAft>
                        <a:buClrTx/>
                        <a:buSzTx/>
                        <a:buFontTx/>
                        <a:buNone/>
                        <a:tabLst/>
                        <a:defRPr/>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株式会社　△△△△</a:t>
                      </a:r>
                      <a:endParaRPr lang="ja-JP" alt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95071758"/>
                  </a:ext>
                </a:extLst>
              </a:tr>
              <a:tr h="0">
                <a:tc>
                  <a:txBody>
                    <a:bodyPr/>
                    <a:lstStyle/>
                    <a:p>
                      <a:pPr marL="133350" indent="-133350" algn="l">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所在地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marR="0" lvl="0" indent="139700" algn="just" defTabSz="914400" rtl="0" eaLnBrk="1" fontAlgn="auto" latinLnBrk="0" hangingPunct="1">
                        <a:lnSpc>
                          <a:spcPts val="1800"/>
                        </a:lnSpc>
                        <a:spcBef>
                          <a:spcPts val="0"/>
                        </a:spcBef>
                        <a:spcAft>
                          <a:spcPts val="0"/>
                        </a:spcAft>
                        <a:buClrTx/>
                        <a:buSzTx/>
                        <a:buFontTx/>
                        <a:buNone/>
                        <a:tabLst/>
                        <a:defRPr/>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東京都△△区△△　１－１０－１　△△ビル</a:t>
                      </a:r>
                      <a:endParaRPr lang="ja-JP" alt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3002910"/>
                  </a:ext>
                </a:extLst>
              </a:tr>
              <a:tr h="77804">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設立</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令和　〇年　〇月　〇日</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94579390"/>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資本金</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１０００万円</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0665958"/>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従業員数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２０人</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423954"/>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上場市場</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無し</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03863475"/>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事業内容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a:t>
                      </a:r>
                      <a:r>
                        <a:rPr lang="ja-JP" altLang="en-US" sz="1200" dirty="0">
                          <a:solidFill>
                            <a:schemeClr val="bg1">
                              <a:lumMod val="50000"/>
                            </a:schemeClr>
                          </a:solidFill>
                          <a:effectLst/>
                          <a:latin typeface="Yu Gothic UI" panose="020B0500000000000000" pitchFamily="50" charset="-128"/>
                          <a:ea typeface="Yu Gothic UI" panose="020B0500000000000000" pitchFamily="50" charset="-128"/>
                        </a:rPr>
                        <a:t>＊＊＊＊＊＊＊＊＊＊</a:t>
                      </a:r>
                      <a:endParaRPr lang="en-US" altLang="ja-JP" sz="1200" dirty="0">
                        <a:solidFill>
                          <a:schemeClr val="bg1">
                            <a:lumMod val="50000"/>
                          </a:schemeClr>
                        </a:solidFill>
                        <a:effectLst/>
                        <a:latin typeface="Yu Gothic UI" panose="020B0500000000000000" pitchFamily="50" charset="-128"/>
                        <a:ea typeface="Yu Gothic UI" panose="020B0500000000000000" pitchFamily="50" charset="-12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58326476"/>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ホームページ</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bg1">
                              <a:lumMod val="50000"/>
                            </a:schemeClr>
                          </a:solidFill>
                          <a:effectLst/>
                          <a:latin typeface="Yu Gothic UI" panose="020B0500000000000000" pitchFamily="50" charset="-128"/>
                          <a:ea typeface="Yu Gothic UI" panose="020B0500000000000000" pitchFamily="50" charset="-128"/>
                        </a:rPr>
                        <a:t> https://www.</a:t>
                      </a:r>
                      <a:endParaRPr lang="ja-JP" sz="1200" dirty="0">
                        <a:solidFill>
                          <a:schemeClr val="bg1">
                            <a:lumMod val="50000"/>
                          </a:schemeClr>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49171570"/>
                  </a:ext>
                </a:extLst>
              </a:tr>
            </a:tbl>
          </a:graphicData>
        </a:graphic>
      </p:graphicFrame>
      <p:graphicFrame>
        <p:nvGraphicFramePr>
          <p:cNvPr id="2" name="表 1">
            <a:extLst>
              <a:ext uri="{FF2B5EF4-FFF2-40B4-BE49-F238E27FC236}">
                <a16:creationId xmlns:a16="http://schemas.microsoft.com/office/drawing/2014/main" id="{00B47E91-9296-EA8D-8F4C-E2DBE58AF3E6}"/>
              </a:ext>
            </a:extLst>
          </p:cNvPr>
          <p:cNvGraphicFramePr>
            <a:graphicFrameLocks noGrp="1"/>
          </p:cNvGraphicFramePr>
          <p:nvPr>
            <p:extLst>
              <p:ext uri="{D42A27DB-BD31-4B8C-83A1-F6EECF244321}">
                <p14:modId xmlns:p14="http://schemas.microsoft.com/office/powerpoint/2010/main" val="1878160672"/>
              </p:ext>
            </p:extLst>
          </p:nvPr>
        </p:nvGraphicFramePr>
        <p:xfrm>
          <a:off x="1966912" y="4751625"/>
          <a:ext cx="8167688" cy="1647448"/>
        </p:xfrm>
        <a:graphic>
          <a:graphicData uri="http://schemas.openxmlformats.org/drawingml/2006/table">
            <a:tbl>
              <a:tblPr firstRow="1" firstCol="1" bandRow="1">
                <a:tableStyleId>{5C22544A-7EE6-4342-B048-85BDC9FD1C3A}</a:tableStyleId>
              </a:tblPr>
              <a:tblGrid>
                <a:gridCol w="1975823">
                  <a:extLst>
                    <a:ext uri="{9D8B030D-6E8A-4147-A177-3AD203B41FA5}">
                      <a16:colId xmlns:a16="http://schemas.microsoft.com/office/drawing/2014/main" val="3915567555"/>
                    </a:ext>
                  </a:extLst>
                </a:gridCol>
                <a:gridCol w="6191865">
                  <a:extLst>
                    <a:ext uri="{9D8B030D-6E8A-4147-A177-3AD203B41FA5}">
                      <a16:colId xmlns:a16="http://schemas.microsoft.com/office/drawing/2014/main" val="3934024063"/>
                    </a:ext>
                  </a:extLst>
                </a:gridCol>
              </a:tblGrid>
              <a:tr h="0">
                <a:tc>
                  <a:txBody>
                    <a:bodyPr/>
                    <a:lstStyle/>
                    <a:p>
                      <a:pPr marL="133350" indent="-133350" algn="just">
                        <a:lnSpc>
                          <a:spcPts val="1800"/>
                        </a:lnSpc>
                        <a:spcAft>
                          <a:spcPts val="0"/>
                        </a:spcAft>
                      </a:pPr>
                      <a:r>
                        <a:rPr lang="ja-JP" altLang="ja-JP" sz="1200">
                          <a:solidFill>
                            <a:schemeClr val="tx1"/>
                          </a:solidFill>
                          <a:effectLst/>
                          <a:latin typeface="Yu Gothic UI" panose="020B0500000000000000" pitchFamily="50" charset="-128"/>
                          <a:ea typeface="Yu Gothic UI" panose="020B0500000000000000" pitchFamily="50" charset="-128"/>
                        </a:rPr>
                        <a:t>名称</a:t>
                      </a:r>
                      <a:r>
                        <a:rPr lang="ja-JP" altLang="en-US" sz="1200">
                          <a:solidFill>
                            <a:schemeClr val="tx1"/>
                          </a:solidFill>
                          <a:effectLst/>
                          <a:latin typeface="Yu Gothic UI" panose="020B0500000000000000" pitchFamily="50" charset="-128"/>
                          <a:ea typeface="Yu Gothic UI" panose="020B0500000000000000" pitchFamily="50" charset="-128"/>
                        </a:rPr>
                        <a:t>（構成又は協力企業）</a:t>
                      </a:r>
                      <a:endParaRPr lang="ja-JP" alt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a:solidFill>
                            <a:schemeClr val="tx1"/>
                          </a:solidFill>
                          <a:effectLst/>
                          <a:latin typeface="Yu Gothic UI" panose="020B0500000000000000" pitchFamily="50" charset="-128"/>
                          <a:ea typeface="Yu Gothic UI" panose="020B0500000000000000" pitchFamily="50" charset="-128"/>
                        </a:rPr>
                        <a:t> </a:t>
                      </a:r>
                      <a:endParaRPr 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95071758"/>
                  </a:ext>
                </a:extLst>
              </a:tr>
              <a:tr h="0">
                <a:tc>
                  <a:txBody>
                    <a:bodyPr/>
                    <a:lstStyle/>
                    <a:p>
                      <a:pPr marL="133350" indent="-133350" algn="l">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所在地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a:solidFill>
                            <a:schemeClr val="tx1"/>
                          </a:solidFill>
                          <a:effectLst/>
                          <a:latin typeface="Yu Gothic UI" panose="020B0500000000000000" pitchFamily="50" charset="-128"/>
                          <a:ea typeface="Yu Gothic UI" panose="020B0500000000000000" pitchFamily="50" charset="-128"/>
                        </a:rPr>
                        <a:t> </a:t>
                      </a:r>
                      <a:endParaRPr 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3002910"/>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設立年月</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a:solidFill>
                            <a:schemeClr val="tx1"/>
                          </a:solidFill>
                          <a:effectLst/>
                          <a:latin typeface="Yu Gothic UI" panose="020B0500000000000000" pitchFamily="50" charset="-128"/>
                          <a:ea typeface="Yu Gothic UI" panose="020B0500000000000000" pitchFamily="50" charset="-128"/>
                        </a:rPr>
                        <a:t> </a:t>
                      </a:r>
                      <a:endParaRPr 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94579390"/>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資本金</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a:solidFill>
                            <a:schemeClr val="tx1"/>
                          </a:solidFill>
                          <a:effectLst/>
                          <a:latin typeface="Yu Gothic UI" panose="020B0500000000000000" pitchFamily="50" charset="-128"/>
                          <a:ea typeface="Yu Gothic UI" panose="020B0500000000000000" pitchFamily="50" charset="-128"/>
                        </a:rPr>
                        <a:t> </a:t>
                      </a:r>
                      <a:endParaRPr 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0665958"/>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従業員数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a:solidFill>
                            <a:schemeClr val="tx1"/>
                          </a:solidFill>
                          <a:effectLst/>
                          <a:latin typeface="Yu Gothic UI" panose="020B0500000000000000" pitchFamily="50" charset="-128"/>
                          <a:ea typeface="Yu Gothic UI" panose="020B0500000000000000" pitchFamily="50" charset="-128"/>
                        </a:rPr>
                        <a:t> </a:t>
                      </a:r>
                      <a:endParaRPr 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3423954"/>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上場市場</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a:solidFill>
                            <a:schemeClr val="tx1"/>
                          </a:solidFill>
                          <a:effectLst/>
                          <a:latin typeface="Yu Gothic UI" panose="020B0500000000000000" pitchFamily="50" charset="-128"/>
                          <a:ea typeface="Yu Gothic UI" panose="020B0500000000000000" pitchFamily="50" charset="-128"/>
                        </a:rPr>
                        <a:t> </a:t>
                      </a:r>
                      <a:endParaRPr 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03863475"/>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事業内容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a:solidFill>
                            <a:schemeClr val="tx1"/>
                          </a:solidFill>
                          <a:effectLst/>
                          <a:latin typeface="Yu Gothic UI" panose="020B0500000000000000" pitchFamily="50" charset="-128"/>
                          <a:ea typeface="Yu Gothic UI" panose="020B0500000000000000" pitchFamily="50" charset="-128"/>
                        </a:rPr>
                        <a:t> </a:t>
                      </a:r>
                      <a:endParaRPr lang="ja-JP" sz="120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58326476"/>
                  </a:ext>
                </a:extLst>
              </a:tr>
              <a:tr h="0">
                <a:tc>
                  <a:txBody>
                    <a:bodyPr/>
                    <a:lstStyle/>
                    <a:p>
                      <a:pPr marL="133350" indent="-133350" algn="just">
                        <a:lnSpc>
                          <a:spcPts val="1800"/>
                        </a:lnSpc>
                        <a:spcAft>
                          <a:spcPts val="0"/>
                        </a:spcAft>
                      </a:pPr>
                      <a:r>
                        <a:rPr kumimoji="1" lang="ja-JP" altLang="en-US" sz="1200" b="1" kern="1200">
                          <a:solidFill>
                            <a:schemeClr val="tx1"/>
                          </a:solidFill>
                          <a:effectLst/>
                          <a:latin typeface="Yu Gothic UI" panose="020B0500000000000000" pitchFamily="50" charset="-128"/>
                          <a:ea typeface="Yu Gothic UI" panose="020B0500000000000000" pitchFamily="50" charset="-128"/>
                          <a:cs typeface="+mn-cs"/>
                        </a:rPr>
                        <a:t>ホームページ</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33350" indent="139700" algn="just">
                        <a:lnSpc>
                          <a:spcPts val="1800"/>
                        </a:lnSpc>
                        <a:spcAft>
                          <a:spcPts val="0"/>
                        </a:spcAft>
                      </a:pPr>
                      <a:r>
                        <a:rPr lang="en-US" sz="1200" dirty="0">
                          <a:solidFill>
                            <a:schemeClr val="tx1"/>
                          </a:solidFill>
                          <a:effectLst/>
                          <a:latin typeface="Yu Gothic UI" panose="020B0500000000000000" pitchFamily="50" charset="-128"/>
                          <a:ea typeface="Yu Gothic UI" panose="020B0500000000000000" pitchFamily="50" charset="-128"/>
                        </a:rPr>
                        <a:t> </a:t>
                      </a:r>
                      <a:endParaRPr lang="ja-JP" sz="12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49171570"/>
                  </a:ext>
                </a:extLst>
              </a:tr>
            </a:tbl>
          </a:graphicData>
        </a:graphic>
      </p:graphicFrame>
    </p:spTree>
    <p:extLst>
      <p:ext uri="{BB962C8B-B14F-4D97-AF65-F5344CB8AC3E}">
        <p14:creationId xmlns:p14="http://schemas.microsoft.com/office/powerpoint/2010/main" val="36903134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a:extLst>
              <a:ext uri="{FF2B5EF4-FFF2-40B4-BE49-F238E27FC236}">
                <a16:creationId xmlns:a16="http://schemas.microsoft.com/office/drawing/2014/main" id="{D066B3B8-E68B-4F2D-B692-362DCA06D0AC}"/>
              </a:ext>
            </a:extLst>
          </p:cNvPr>
          <p:cNvSpPr>
            <a:spLocks noGrp="1"/>
          </p:cNvSpPr>
          <p:nvPr>
            <p:ph type="title"/>
          </p:nvPr>
        </p:nvSpPr>
        <p:spPr>
          <a:xfrm>
            <a:off x="1143000" y="0"/>
            <a:ext cx="9906000" cy="56206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p>
            <a:pPr algn="ctr"/>
            <a:r>
              <a:rPr lang="ja-JP" altLang="en-US" sz="2400" dirty="0">
                <a:latin typeface="Yu Gothic UI" panose="020B0500000000000000" pitchFamily="50" charset="-128"/>
                <a:ea typeface="Yu Gothic UI" panose="020B0500000000000000" pitchFamily="50" charset="-128"/>
              </a:rPr>
              <a:t>目次</a:t>
            </a:r>
          </a:p>
        </p:txBody>
      </p:sp>
      <p:sp>
        <p:nvSpPr>
          <p:cNvPr id="4" name="スライド番号プレースホルダー 3">
            <a:extLst>
              <a:ext uri="{FF2B5EF4-FFF2-40B4-BE49-F238E27FC236}">
                <a16:creationId xmlns:a16="http://schemas.microsoft.com/office/drawing/2014/main" id="{9D230D4F-78B6-44C0-94DC-6E103A962342}"/>
              </a:ext>
            </a:extLst>
          </p:cNvPr>
          <p:cNvSpPr>
            <a:spLocks noGrp="1"/>
          </p:cNvSpPr>
          <p:nvPr>
            <p:ph type="sldNum" sz="quarter" idx="12"/>
          </p:nvPr>
        </p:nvSpPr>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3</a:t>
            </a:fld>
            <a:endParaRPr lang="ja-JP" altLang="en-US">
              <a:latin typeface="Yu Gothic UI" panose="020B0500000000000000" pitchFamily="50" charset="-128"/>
              <a:ea typeface="Yu Gothic UI" panose="020B0500000000000000" pitchFamily="50" charset="-128"/>
            </a:endParaRPr>
          </a:p>
        </p:txBody>
      </p:sp>
      <p:sp>
        <p:nvSpPr>
          <p:cNvPr id="7" name="正方形/長方形 6">
            <a:extLst>
              <a:ext uri="{FF2B5EF4-FFF2-40B4-BE49-F238E27FC236}">
                <a16:creationId xmlns:a16="http://schemas.microsoft.com/office/drawing/2014/main" id="{4EB4D848-2302-482D-94D6-D804599C9B81}"/>
              </a:ext>
            </a:extLst>
          </p:cNvPr>
          <p:cNvSpPr/>
          <p:nvPr/>
        </p:nvSpPr>
        <p:spPr>
          <a:xfrm>
            <a:off x="1600201" y="1062990"/>
            <a:ext cx="9550399" cy="52457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800" dirty="0">
                <a:solidFill>
                  <a:schemeClr val="tx1"/>
                </a:solidFill>
                <a:latin typeface="Yu Gothic UI" panose="020B0500000000000000" pitchFamily="50" charset="-128"/>
                <a:ea typeface="Yu Gothic UI" panose="020B0500000000000000" pitchFamily="50" charset="-128"/>
              </a:rPr>
              <a:t>									</a:t>
            </a:r>
            <a:r>
              <a:rPr lang="ja-JP" altLang="en-US" sz="2800" dirty="0">
                <a:solidFill>
                  <a:schemeClr val="tx1"/>
                </a:solidFill>
                <a:latin typeface="Yu Gothic UI" panose="020B0500000000000000" pitchFamily="50" charset="-128"/>
                <a:ea typeface="Yu Gothic UI" panose="020B0500000000000000" pitchFamily="50" charset="-128"/>
              </a:rPr>
              <a:t>ページ</a:t>
            </a:r>
            <a:endParaRPr lang="en-US" altLang="ja-JP" sz="2800" dirty="0">
              <a:solidFill>
                <a:schemeClr val="tx1"/>
              </a:solidFill>
              <a:latin typeface="Yu Gothic UI" panose="020B0500000000000000" pitchFamily="50" charset="-128"/>
              <a:ea typeface="Yu Gothic UI" panose="020B0500000000000000" pitchFamily="50" charset="-128"/>
            </a:endParaRPr>
          </a:p>
          <a:p>
            <a:pPr marL="514350" indent="-514350">
              <a:buFont typeface="+mj-lt"/>
              <a:buAutoNum type="arabicPeriod"/>
            </a:pPr>
            <a:r>
              <a:rPr lang="ja-JP" altLang="en-US" sz="2800" dirty="0">
                <a:solidFill>
                  <a:schemeClr val="tx1"/>
                </a:solidFill>
                <a:latin typeface="Yu Gothic UI" panose="020B0500000000000000" pitchFamily="50" charset="-128"/>
                <a:ea typeface="Yu Gothic UI" panose="020B0500000000000000" pitchFamily="50" charset="-128"/>
              </a:rPr>
              <a:t>事業概要　　　　　　　　　　　　　</a:t>
            </a:r>
            <a:r>
              <a:rPr lang="en-US" altLang="ja-JP" sz="2800" dirty="0">
                <a:solidFill>
                  <a:schemeClr val="tx1"/>
                </a:solidFill>
                <a:latin typeface="Yu Gothic UI" panose="020B0500000000000000" pitchFamily="50" charset="-128"/>
                <a:ea typeface="Yu Gothic UI" panose="020B0500000000000000" pitchFamily="50" charset="-128"/>
              </a:rPr>
              <a:t>		XX</a:t>
            </a:r>
          </a:p>
          <a:p>
            <a:pPr marL="514350" indent="-514350">
              <a:buFont typeface="+mj-lt"/>
              <a:buAutoNum type="arabicPeriod"/>
            </a:pPr>
            <a:r>
              <a:rPr lang="ja-JP" altLang="en-US" sz="2800" dirty="0">
                <a:solidFill>
                  <a:schemeClr val="tx1"/>
                </a:solidFill>
                <a:latin typeface="Yu Gothic UI" panose="020B0500000000000000" pitchFamily="50" charset="-128"/>
                <a:ea typeface="Yu Gothic UI" panose="020B0500000000000000" pitchFamily="50" charset="-128"/>
              </a:rPr>
              <a:t>事業内容　　　</a:t>
            </a:r>
            <a:r>
              <a:rPr lang="en-US" altLang="ja-JP" sz="2800" dirty="0">
                <a:solidFill>
                  <a:schemeClr val="tx1"/>
                </a:solidFill>
                <a:latin typeface="Yu Gothic UI" panose="020B0500000000000000" pitchFamily="50" charset="-128"/>
                <a:ea typeface="Yu Gothic UI" panose="020B0500000000000000" pitchFamily="50" charset="-128"/>
              </a:rPr>
              <a:t>						XX</a:t>
            </a:r>
          </a:p>
          <a:p>
            <a:pPr marL="514350" indent="-514350">
              <a:buFont typeface="+mj-lt"/>
              <a:buAutoNum type="arabicPeriod"/>
            </a:pPr>
            <a:r>
              <a:rPr lang="ja-JP" altLang="en-US" sz="2800" dirty="0">
                <a:solidFill>
                  <a:schemeClr val="tx1"/>
                </a:solidFill>
                <a:latin typeface="Yu Gothic UI" panose="020B0500000000000000" pitchFamily="50" charset="-128"/>
                <a:ea typeface="Yu Gothic UI" panose="020B0500000000000000" pitchFamily="50" charset="-128"/>
              </a:rPr>
              <a:t>実施体制</a:t>
            </a:r>
            <a:r>
              <a:rPr lang="en-US" altLang="ja-JP" sz="2800" dirty="0">
                <a:solidFill>
                  <a:schemeClr val="tx1"/>
                </a:solidFill>
                <a:latin typeface="Yu Gothic UI" panose="020B0500000000000000" pitchFamily="50" charset="-128"/>
                <a:ea typeface="Yu Gothic UI" panose="020B0500000000000000" pitchFamily="50" charset="-128"/>
              </a:rPr>
              <a:t>							XX</a:t>
            </a:r>
          </a:p>
          <a:p>
            <a:pPr marL="514350" indent="-514350">
              <a:buFont typeface="+mj-lt"/>
              <a:buAutoNum type="arabicPeriod"/>
            </a:pPr>
            <a:r>
              <a:rPr lang="ja-JP" altLang="en-US" sz="2800" dirty="0">
                <a:solidFill>
                  <a:schemeClr val="tx1"/>
                </a:solidFill>
                <a:latin typeface="Yu Gothic UI" panose="020B0500000000000000" pitchFamily="50" charset="-128"/>
                <a:ea typeface="Yu Gothic UI" panose="020B0500000000000000" pitchFamily="50" charset="-128"/>
              </a:rPr>
              <a:t>スケジュール</a:t>
            </a:r>
            <a:r>
              <a:rPr lang="en-US" altLang="ja-JP" sz="2800" dirty="0">
                <a:solidFill>
                  <a:schemeClr val="tx1"/>
                </a:solidFill>
                <a:latin typeface="Yu Gothic UI" panose="020B0500000000000000" pitchFamily="50" charset="-128"/>
                <a:ea typeface="Yu Gothic UI" panose="020B0500000000000000" pitchFamily="50" charset="-128"/>
              </a:rPr>
              <a:t>							XX</a:t>
            </a:r>
          </a:p>
          <a:p>
            <a:pPr marL="514350" indent="-514350">
              <a:buFont typeface="+mj-lt"/>
              <a:buAutoNum type="arabicPeriod"/>
            </a:pPr>
            <a:r>
              <a:rPr lang="ja-JP" altLang="en-US" sz="2800" dirty="0">
                <a:solidFill>
                  <a:schemeClr val="tx1"/>
                </a:solidFill>
                <a:latin typeface="Yu Gothic UI" panose="020B0500000000000000" pitchFamily="50" charset="-128"/>
                <a:ea typeface="Yu Gothic UI" panose="020B0500000000000000" pitchFamily="50" charset="-128"/>
              </a:rPr>
              <a:t>予算計画</a:t>
            </a:r>
            <a:r>
              <a:rPr lang="en-US" altLang="ja-JP" sz="2800" dirty="0">
                <a:solidFill>
                  <a:schemeClr val="tx1"/>
                </a:solidFill>
                <a:latin typeface="Yu Gothic UI" panose="020B0500000000000000" pitchFamily="50" charset="-128"/>
                <a:ea typeface="Yu Gothic UI" panose="020B0500000000000000" pitchFamily="50" charset="-128"/>
              </a:rPr>
              <a:t>							XX</a:t>
            </a:r>
          </a:p>
          <a:p>
            <a:pPr marL="514350" indent="-514350">
              <a:buFont typeface="+mj-lt"/>
              <a:buAutoNum type="arabicPeriod"/>
            </a:pPr>
            <a:r>
              <a:rPr lang="en-US" altLang="ja-JP" sz="2800" dirty="0">
                <a:solidFill>
                  <a:schemeClr val="tx1"/>
                </a:solidFill>
                <a:latin typeface="Yu Gothic UI" panose="020B0500000000000000" pitchFamily="50" charset="-128"/>
                <a:ea typeface="Yu Gothic UI" panose="020B0500000000000000" pitchFamily="50" charset="-128"/>
              </a:rPr>
              <a:t>KPI								XX</a:t>
            </a:r>
          </a:p>
          <a:p>
            <a:pPr marL="514350" indent="-514350">
              <a:buFont typeface="+mj-lt"/>
              <a:buAutoNum type="arabicPeriod"/>
            </a:pPr>
            <a:r>
              <a:rPr lang="ja-JP" altLang="en-US" sz="2800" dirty="0">
                <a:solidFill>
                  <a:schemeClr val="tx1"/>
                </a:solidFill>
                <a:latin typeface="Yu Gothic UI" panose="020B0500000000000000" pitchFamily="50" charset="-128"/>
                <a:ea typeface="Yu Gothic UI" panose="020B0500000000000000" pitchFamily="50" charset="-128"/>
              </a:rPr>
              <a:t>ロードマップ</a:t>
            </a:r>
            <a:r>
              <a:rPr lang="en-US" altLang="ja-JP" sz="2800" dirty="0">
                <a:solidFill>
                  <a:schemeClr val="tx1"/>
                </a:solidFill>
                <a:latin typeface="Yu Gothic UI" panose="020B0500000000000000" pitchFamily="50" charset="-128"/>
                <a:ea typeface="Yu Gothic UI" panose="020B0500000000000000" pitchFamily="50" charset="-128"/>
              </a:rPr>
              <a:t>							XX</a:t>
            </a:r>
          </a:p>
          <a:p>
            <a:pPr marL="514350" indent="-514350">
              <a:buFont typeface="+mj-lt"/>
              <a:buAutoNum type="arabicPeriod"/>
            </a:pPr>
            <a:r>
              <a:rPr lang="ja-JP" altLang="en-US" sz="2800" dirty="0">
                <a:solidFill>
                  <a:schemeClr val="tx1"/>
                </a:solidFill>
                <a:latin typeface="Yu Gothic UI" panose="020B0500000000000000" pitchFamily="50" charset="-128"/>
                <a:ea typeface="Yu Gothic UI" panose="020B0500000000000000" pitchFamily="50" charset="-128"/>
              </a:rPr>
              <a:t>その他</a:t>
            </a:r>
            <a:r>
              <a:rPr lang="en-US" altLang="ja-JP" sz="2800" dirty="0">
                <a:solidFill>
                  <a:schemeClr val="tx1"/>
                </a:solidFill>
                <a:latin typeface="Yu Gothic UI" panose="020B0500000000000000" pitchFamily="50" charset="-128"/>
                <a:ea typeface="Yu Gothic UI" panose="020B0500000000000000" pitchFamily="50" charset="-128"/>
              </a:rPr>
              <a:t>								XX</a:t>
            </a:r>
            <a:br>
              <a:rPr lang="en-US" altLang="ja-JP" sz="2800" dirty="0">
                <a:solidFill>
                  <a:schemeClr val="tx1"/>
                </a:solidFill>
                <a:latin typeface="Yu Gothic UI" panose="020B0500000000000000" pitchFamily="50" charset="-128"/>
                <a:ea typeface="Yu Gothic UI" panose="020B0500000000000000" pitchFamily="50" charset="-128"/>
              </a:rPr>
            </a:br>
            <a:endParaRPr lang="ja-JP" altLang="en-US" sz="2800" dirty="0">
              <a:solidFill>
                <a:schemeClr val="tx1"/>
              </a:solidFill>
              <a:latin typeface="Yu Gothic UI" panose="020B0500000000000000" pitchFamily="50" charset="-128"/>
              <a:ea typeface="Yu Gothic UI" panose="020B0500000000000000" pitchFamily="50" charset="-128"/>
            </a:endParaRPr>
          </a:p>
          <a:p>
            <a:r>
              <a:rPr lang="en-US" altLang="ja-JP" sz="2400" dirty="0">
                <a:solidFill>
                  <a:srgbClr val="FF0000"/>
                </a:solidFill>
                <a:latin typeface="Yu Gothic UI" panose="020B0500000000000000" pitchFamily="50" charset="-128"/>
                <a:ea typeface="Yu Gothic UI" panose="020B0500000000000000" pitchFamily="50" charset="-128"/>
              </a:rPr>
              <a:t>※</a:t>
            </a:r>
            <a:r>
              <a:rPr lang="ja-JP" altLang="en-US" sz="2400" dirty="0">
                <a:solidFill>
                  <a:srgbClr val="FF0000"/>
                </a:solidFill>
                <a:latin typeface="Yu Gothic UI" panose="020B0500000000000000" pitchFamily="50" charset="-128"/>
                <a:ea typeface="Yu Gothic UI" panose="020B0500000000000000" pitchFamily="50" charset="-128"/>
              </a:rPr>
              <a:t>記載欄が不足する場合は必要に応じて記載欄及びページを追加すること</a:t>
            </a:r>
            <a:endParaRPr lang="en-US" altLang="ja-JP" sz="2400" dirty="0">
              <a:solidFill>
                <a:srgbClr val="FF0000"/>
              </a:solidFill>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1903485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7508C9E0-C74C-EF03-2CFD-7931F682EBAC}"/>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dirty="0">
                <a:latin typeface="Yu Gothic UI" panose="020B0500000000000000" pitchFamily="50" charset="-128"/>
                <a:ea typeface="Yu Gothic UI" panose="020B0500000000000000" pitchFamily="50" charset="-128"/>
              </a:rPr>
              <a:t>　</a:t>
            </a:r>
            <a:r>
              <a:rPr lang="en-US" altLang="ja-JP" sz="2400" dirty="0">
                <a:latin typeface="Yu Gothic UI" panose="020B0500000000000000" pitchFamily="50" charset="-128"/>
                <a:ea typeface="Yu Gothic UI" panose="020B0500000000000000" pitchFamily="50" charset="-128"/>
              </a:rPr>
              <a:t>1.</a:t>
            </a:r>
            <a:r>
              <a:rPr lang="ja-JP" altLang="en-US" sz="2400" dirty="0">
                <a:latin typeface="Yu Gothic UI" panose="020B0500000000000000" pitchFamily="50" charset="-128"/>
                <a:ea typeface="Yu Gothic UI" panose="020B0500000000000000" pitchFamily="50" charset="-128"/>
              </a:rPr>
              <a:t>事業概要</a:t>
            </a:r>
            <a:endParaRPr lang="ja-JP" altLang="en-US" sz="2400" strike="sngStrike" dirty="0">
              <a:latin typeface="Yu Gothic UI" panose="020B0500000000000000" pitchFamily="50" charset="-128"/>
              <a:ea typeface="Yu Gothic UI" panose="020B0500000000000000" pitchFamily="50" charset="-128"/>
            </a:endParaRPr>
          </a:p>
        </p:txBody>
      </p:sp>
      <p:sp>
        <p:nvSpPr>
          <p:cNvPr id="28" name="正方形/長方形 27">
            <a:extLst>
              <a:ext uri="{FF2B5EF4-FFF2-40B4-BE49-F238E27FC236}">
                <a16:creationId xmlns:a16="http://schemas.microsoft.com/office/drawing/2014/main" id="{150FF32F-4D29-4EF1-7F43-B7D8EFC08CD5}"/>
              </a:ext>
            </a:extLst>
          </p:cNvPr>
          <p:cNvSpPr/>
          <p:nvPr/>
        </p:nvSpPr>
        <p:spPr bwMode="auto">
          <a:xfrm>
            <a:off x="168288" y="1229712"/>
            <a:ext cx="1448678" cy="2892139"/>
          </a:xfrm>
          <a:prstGeom prst="rect">
            <a:avLst/>
          </a:prstGeom>
          <a:solidFill>
            <a:schemeClr val="accent5">
              <a:lumMod val="20000"/>
              <a:lumOff val="80000"/>
            </a:schemeClr>
          </a:solid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kumimoji="1" lang="ja-JP" altLang="en-US" sz="1200">
                <a:latin typeface="Yu Gothic UI" panose="020B0500000000000000" pitchFamily="50" charset="-128"/>
                <a:ea typeface="Yu Gothic UI" panose="020B0500000000000000" pitchFamily="50" charset="-128"/>
                <a:cs typeface="Meiryo UI" panose="020B0604030504040204" pitchFamily="50" charset="-128"/>
              </a:rPr>
              <a:t>企画概要</a:t>
            </a:r>
          </a:p>
        </p:txBody>
      </p:sp>
      <p:cxnSp>
        <p:nvCxnSpPr>
          <p:cNvPr id="29" name="直線コネクタ 28">
            <a:extLst>
              <a:ext uri="{FF2B5EF4-FFF2-40B4-BE49-F238E27FC236}">
                <a16:creationId xmlns:a16="http://schemas.microsoft.com/office/drawing/2014/main" id="{31D5E048-CBE9-DB29-761F-8A5E85645241}"/>
              </a:ext>
            </a:extLst>
          </p:cNvPr>
          <p:cNvCxnSpPr>
            <a:cxnSpLocks/>
          </p:cNvCxnSpPr>
          <p:nvPr/>
        </p:nvCxnSpPr>
        <p:spPr bwMode="auto">
          <a:xfrm flipV="1">
            <a:off x="1853697" y="4991140"/>
            <a:ext cx="10090179" cy="13792"/>
          </a:xfrm>
          <a:prstGeom prst="line">
            <a:avLst/>
          </a:prstGeom>
          <a:solidFill>
            <a:schemeClr val="accent1"/>
          </a:solidFill>
          <a:ln w="3175" cap="flat" cmpd="sng" algn="ctr">
            <a:solidFill>
              <a:schemeClr val="accent5">
                <a:lumMod val="60000"/>
                <a:lumOff val="40000"/>
              </a:schemeClr>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正方形/長方形 36">
            <a:extLst>
              <a:ext uri="{FF2B5EF4-FFF2-40B4-BE49-F238E27FC236}">
                <a16:creationId xmlns:a16="http://schemas.microsoft.com/office/drawing/2014/main" id="{C9D728E9-39A4-8FC1-A6BE-37BD4C6AE02A}"/>
              </a:ext>
            </a:extLst>
          </p:cNvPr>
          <p:cNvSpPr/>
          <p:nvPr/>
        </p:nvSpPr>
        <p:spPr bwMode="auto">
          <a:xfrm>
            <a:off x="1816432" y="1229712"/>
            <a:ext cx="10164709" cy="1322071"/>
          </a:xfrm>
          <a:prstGeom prst="rect">
            <a:avLst/>
          </a:prstGeom>
          <a:no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kumimoji="1"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展開するサービス内容と今年度開発する機能・サービスを内容を記載してください。</a:t>
            </a:r>
          </a:p>
        </p:txBody>
      </p:sp>
      <p:sp>
        <p:nvSpPr>
          <p:cNvPr id="38" name="正方形/長方形 37">
            <a:extLst>
              <a:ext uri="{FF2B5EF4-FFF2-40B4-BE49-F238E27FC236}">
                <a16:creationId xmlns:a16="http://schemas.microsoft.com/office/drawing/2014/main" id="{8E00FC07-D867-1C02-7CD8-554C3592CD8B}"/>
              </a:ext>
            </a:extLst>
          </p:cNvPr>
          <p:cNvSpPr/>
          <p:nvPr/>
        </p:nvSpPr>
        <p:spPr bwMode="auto">
          <a:xfrm>
            <a:off x="168287" y="5050191"/>
            <a:ext cx="1448678" cy="719721"/>
          </a:xfrm>
          <a:prstGeom prst="rect">
            <a:avLst/>
          </a:prstGeom>
          <a:solidFill>
            <a:schemeClr val="accent5">
              <a:lumMod val="20000"/>
              <a:lumOff val="80000"/>
            </a:schemeClr>
          </a:solid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1200" dirty="0">
                <a:latin typeface="Yu Gothic UI" panose="020B0500000000000000" pitchFamily="50" charset="-128"/>
                <a:ea typeface="Yu Gothic UI" panose="020B0500000000000000" pitchFamily="50" charset="-128"/>
                <a:cs typeface="Meiryo UI" panose="020B0604030504040204" pitchFamily="50" charset="-128"/>
              </a:rPr>
              <a:t>展開想定先</a:t>
            </a:r>
            <a:endParaRPr lang="en-US" altLang="ja-JP" sz="1200" dirty="0">
              <a:latin typeface="Yu Gothic UI" panose="020B0500000000000000" pitchFamily="50" charset="-128"/>
              <a:ea typeface="Yu Gothic UI" panose="020B0500000000000000" pitchFamily="50" charset="-128"/>
              <a:cs typeface="Meiryo UI" panose="020B0604030504040204" pitchFamily="50" charset="-128"/>
            </a:endParaRPr>
          </a:p>
          <a:p>
            <a:pPr algn="ctr"/>
            <a:r>
              <a:rPr lang="ja-JP" altLang="en-US" sz="1200" dirty="0">
                <a:latin typeface="Yu Gothic UI" panose="020B0500000000000000" pitchFamily="50" charset="-128"/>
                <a:ea typeface="Yu Gothic UI" panose="020B0500000000000000" pitchFamily="50" charset="-128"/>
                <a:cs typeface="Meiryo UI" panose="020B0604030504040204" pitchFamily="50" charset="-128"/>
              </a:rPr>
              <a:t>（エリア・施設）</a:t>
            </a:r>
          </a:p>
        </p:txBody>
      </p:sp>
      <p:cxnSp>
        <p:nvCxnSpPr>
          <p:cNvPr id="39" name="直線コネクタ 38">
            <a:extLst>
              <a:ext uri="{FF2B5EF4-FFF2-40B4-BE49-F238E27FC236}">
                <a16:creationId xmlns:a16="http://schemas.microsoft.com/office/drawing/2014/main" id="{C867C95B-7038-87E8-42B7-F617A5D07CAD}"/>
              </a:ext>
            </a:extLst>
          </p:cNvPr>
          <p:cNvCxnSpPr>
            <a:cxnSpLocks/>
          </p:cNvCxnSpPr>
          <p:nvPr/>
        </p:nvCxnSpPr>
        <p:spPr bwMode="auto">
          <a:xfrm flipV="1">
            <a:off x="1853697" y="5815171"/>
            <a:ext cx="10090179" cy="13792"/>
          </a:xfrm>
          <a:prstGeom prst="line">
            <a:avLst/>
          </a:prstGeom>
          <a:solidFill>
            <a:schemeClr val="accent1"/>
          </a:solidFill>
          <a:ln w="3175" cap="flat" cmpd="sng" algn="ctr">
            <a:solidFill>
              <a:schemeClr val="accent5">
                <a:lumMod val="60000"/>
                <a:lumOff val="40000"/>
              </a:schemeClr>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正方形/長方形 39">
            <a:extLst>
              <a:ext uri="{FF2B5EF4-FFF2-40B4-BE49-F238E27FC236}">
                <a16:creationId xmlns:a16="http://schemas.microsoft.com/office/drawing/2014/main" id="{DABB67C4-941C-9D60-6AD6-7F8906F45956}"/>
              </a:ext>
            </a:extLst>
          </p:cNvPr>
          <p:cNvSpPr/>
          <p:nvPr/>
        </p:nvSpPr>
        <p:spPr bwMode="auto">
          <a:xfrm>
            <a:off x="1816432" y="5048577"/>
            <a:ext cx="10164709" cy="719722"/>
          </a:xfrm>
          <a:prstGeom prst="rect">
            <a:avLst/>
          </a:prstGeom>
          <a:no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r>
              <a:rPr kumimoji="1"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kumimoji="1"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展開エリアと展開エリアとの調整状況（展開について確約を得られているか、調整中か等）を記載してください。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p:txBody>
      </p:sp>
      <p:sp>
        <p:nvSpPr>
          <p:cNvPr id="45" name="正方形/長方形 44">
            <a:extLst>
              <a:ext uri="{FF2B5EF4-FFF2-40B4-BE49-F238E27FC236}">
                <a16:creationId xmlns:a16="http://schemas.microsoft.com/office/drawing/2014/main" id="{FC119A05-2627-850D-D72C-DF64687B16A2}"/>
              </a:ext>
            </a:extLst>
          </p:cNvPr>
          <p:cNvSpPr/>
          <p:nvPr/>
        </p:nvSpPr>
        <p:spPr bwMode="auto">
          <a:xfrm>
            <a:off x="168287" y="5874225"/>
            <a:ext cx="1448678" cy="719721"/>
          </a:xfrm>
          <a:prstGeom prst="rect">
            <a:avLst/>
          </a:prstGeom>
          <a:solidFill>
            <a:schemeClr val="accent5">
              <a:lumMod val="20000"/>
              <a:lumOff val="80000"/>
            </a:schemeClr>
          </a:solid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kumimoji="1" lang="ja-JP" altLang="en-US" sz="1200" dirty="0">
                <a:latin typeface="Yu Gothic UI" panose="020B0500000000000000" pitchFamily="50" charset="-128"/>
                <a:ea typeface="Yu Gothic UI" panose="020B0500000000000000" pitchFamily="50" charset="-128"/>
                <a:cs typeface="Meiryo UI" panose="020B0604030504040204" pitchFamily="50" charset="-128"/>
              </a:rPr>
              <a:t>検証内容</a:t>
            </a:r>
            <a:r>
              <a:rPr lang="ja-JP" altLang="en-US" sz="1200" dirty="0">
                <a:latin typeface="Yu Gothic UI" panose="020B0500000000000000" pitchFamily="50" charset="-128"/>
                <a:ea typeface="Yu Gothic UI" panose="020B0500000000000000" pitchFamily="50" charset="-128"/>
                <a:cs typeface="Meiryo UI" panose="020B0604030504040204" pitchFamily="50" charset="-128"/>
              </a:rPr>
              <a:t>・検証目的</a:t>
            </a:r>
            <a:endParaRPr kumimoji="1" lang="en-US" altLang="ja-JP" sz="1200" dirty="0">
              <a:latin typeface="Yu Gothic UI" panose="020B0500000000000000" pitchFamily="50" charset="-128"/>
              <a:ea typeface="Yu Gothic UI" panose="020B0500000000000000" pitchFamily="50" charset="-128"/>
              <a:cs typeface="Meiryo UI" panose="020B0604030504040204" pitchFamily="50" charset="-128"/>
            </a:endParaRPr>
          </a:p>
        </p:txBody>
      </p:sp>
      <p:sp>
        <p:nvSpPr>
          <p:cNvPr id="47" name="正方形/長方形 46">
            <a:extLst>
              <a:ext uri="{FF2B5EF4-FFF2-40B4-BE49-F238E27FC236}">
                <a16:creationId xmlns:a16="http://schemas.microsoft.com/office/drawing/2014/main" id="{FE240F5B-00DB-8206-A7EE-8E7E5AE69EDB}"/>
              </a:ext>
            </a:extLst>
          </p:cNvPr>
          <p:cNvSpPr/>
          <p:nvPr/>
        </p:nvSpPr>
        <p:spPr bwMode="auto">
          <a:xfrm>
            <a:off x="1816432" y="5874226"/>
            <a:ext cx="10164709" cy="719720"/>
          </a:xfrm>
          <a:prstGeom prst="rect">
            <a:avLst/>
          </a:prstGeom>
          <a:no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今年度の事業において検証を行う</a:t>
            </a:r>
            <a:r>
              <a:rPr lang="ja-JP" altLang="en-US" sz="1400" dirty="0">
                <a:solidFill>
                  <a:schemeClr val="bg1">
                    <a:lumMod val="50000"/>
                  </a:schemeClr>
                </a:solidFill>
                <a:latin typeface="Yu Gothic UI" panose="020B0500000000000000" pitchFamily="50" charset="-128"/>
                <a:ea typeface="Yu Gothic UI" panose="020B0500000000000000" pitchFamily="50" charset="-128"/>
                <a:cs typeface="Meiryo UI" panose="020B0604030504040204" pitchFamily="50" charset="-128"/>
              </a:rPr>
              <a:t>内容と検証の目的を記載し</a:t>
            </a:r>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てください</a:t>
            </a:r>
          </a:p>
        </p:txBody>
      </p:sp>
      <p:cxnSp>
        <p:nvCxnSpPr>
          <p:cNvPr id="2" name="直線コネクタ 1">
            <a:extLst>
              <a:ext uri="{FF2B5EF4-FFF2-40B4-BE49-F238E27FC236}">
                <a16:creationId xmlns:a16="http://schemas.microsoft.com/office/drawing/2014/main" id="{EB28BE47-681E-F683-6536-4B466663CAC0}"/>
              </a:ext>
            </a:extLst>
          </p:cNvPr>
          <p:cNvCxnSpPr>
            <a:cxnSpLocks/>
          </p:cNvCxnSpPr>
          <p:nvPr/>
        </p:nvCxnSpPr>
        <p:spPr bwMode="auto">
          <a:xfrm flipV="1">
            <a:off x="1853697" y="4167110"/>
            <a:ext cx="10090179" cy="13792"/>
          </a:xfrm>
          <a:prstGeom prst="line">
            <a:avLst/>
          </a:prstGeom>
          <a:solidFill>
            <a:schemeClr val="accent1"/>
          </a:solidFill>
          <a:ln w="3175" cap="flat" cmpd="sng" algn="ctr">
            <a:solidFill>
              <a:schemeClr val="accent5">
                <a:lumMod val="60000"/>
                <a:lumOff val="40000"/>
              </a:schemeClr>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正方形/長方形 2">
            <a:extLst>
              <a:ext uri="{FF2B5EF4-FFF2-40B4-BE49-F238E27FC236}">
                <a16:creationId xmlns:a16="http://schemas.microsoft.com/office/drawing/2014/main" id="{19139C41-8ECB-8536-C5ED-20CC66A7052D}"/>
              </a:ext>
            </a:extLst>
          </p:cNvPr>
          <p:cNvSpPr/>
          <p:nvPr/>
        </p:nvSpPr>
        <p:spPr bwMode="auto">
          <a:xfrm>
            <a:off x="168287" y="4226161"/>
            <a:ext cx="1448678" cy="719720"/>
          </a:xfrm>
          <a:prstGeom prst="rect">
            <a:avLst/>
          </a:prstGeom>
          <a:solidFill>
            <a:schemeClr val="accent5">
              <a:lumMod val="20000"/>
              <a:lumOff val="80000"/>
            </a:schemeClr>
          </a:solid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1200" dirty="0">
                <a:latin typeface="Yu Gothic UI" panose="020B0500000000000000" pitchFamily="50" charset="-128"/>
                <a:ea typeface="Yu Gothic UI" panose="020B0500000000000000" pitchFamily="50" charset="-128"/>
                <a:cs typeface="Meiryo UI" panose="020B0604030504040204" pitchFamily="50" charset="-128"/>
              </a:rPr>
              <a:t>解決する課題</a:t>
            </a:r>
            <a:endParaRPr lang="en-US" altLang="ja-JP" sz="1200" dirty="0">
              <a:latin typeface="Yu Gothic UI" panose="020B0500000000000000" pitchFamily="50" charset="-128"/>
              <a:ea typeface="Yu Gothic UI" panose="020B0500000000000000" pitchFamily="50" charset="-128"/>
              <a:cs typeface="Meiryo UI" panose="020B0604030504040204" pitchFamily="50" charset="-128"/>
            </a:endParaRPr>
          </a:p>
          <a:p>
            <a:pPr algn="ctr"/>
            <a:r>
              <a:rPr lang="ja-JP" altLang="en-US" sz="1200" dirty="0">
                <a:latin typeface="Yu Gothic UI" panose="020B0500000000000000" pitchFamily="50" charset="-128"/>
                <a:ea typeface="Yu Gothic UI" panose="020B0500000000000000" pitchFamily="50" charset="-128"/>
                <a:cs typeface="Meiryo UI" panose="020B0604030504040204" pitchFamily="50" charset="-128"/>
              </a:rPr>
              <a:t>（展開先の課題）</a:t>
            </a:r>
          </a:p>
        </p:txBody>
      </p:sp>
      <p:sp>
        <p:nvSpPr>
          <p:cNvPr id="5" name="正方形/長方形 4">
            <a:extLst>
              <a:ext uri="{FF2B5EF4-FFF2-40B4-BE49-F238E27FC236}">
                <a16:creationId xmlns:a16="http://schemas.microsoft.com/office/drawing/2014/main" id="{2DE6CBE1-90E0-BEFF-38F1-EC1383230D45}"/>
              </a:ext>
            </a:extLst>
          </p:cNvPr>
          <p:cNvSpPr/>
          <p:nvPr/>
        </p:nvSpPr>
        <p:spPr bwMode="auto">
          <a:xfrm>
            <a:off x="1816432" y="4232956"/>
            <a:ext cx="10164709" cy="709308"/>
          </a:xfrm>
          <a:prstGeom prst="rect">
            <a:avLst/>
          </a:prstGeom>
          <a:no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展開エリアが抱えている課題を定量的、定性的（現地でのヒアリング内容等）に記載してください。</a:t>
            </a:r>
          </a:p>
        </p:txBody>
      </p:sp>
      <p:sp>
        <p:nvSpPr>
          <p:cNvPr id="6" name="正方形/長方形 5">
            <a:extLst>
              <a:ext uri="{FF2B5EF4-FFF2-40B4-BE49-F238E27FC236}">
                <a16:creationId xmlns:a16="http://schemas.microsoft.com/office/drawing/2014/main" id="{60C68EBF-5E01-7A55-5D8A-63C1BB2478AA}"/>
              </a:ext>
            </a:extLst>
          </p:cNvPr>
          <p:cNvSpPr/>
          <p:nvPr/>
        </p:nvSpPr>
        <p:spPr bwMode="auto">
          <a:xfrm>
            <a:off x="168287" y="695221"/>
            <a:ext cx="1448678" cy="430178"/>
          </a:xfrm>
          <a:prstGeom prst="rect">
            <a:avLst/>
          </a:prstGeom>
          <a:solidFill>
            <a:schemeClr val="accent5">
              <a:lumMod val="20000"/>
              <a:lumOff val="80000"/>
            </a:schemeClr>
          </a:solid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r>
              <a:rPr lang="ja-JP" altLang="en-US" sz="1200" dirty="0">
                <a:latin typeface="Yu Gothic UI" panose="020B0500000000000000" pitchFamily="50" charset="-128"/>
                <a:ea typeface="Yu Gothic UI" panose="020B0500000000000000" pitchFamily="50" charset="-128"/>
                <a:cs typeface="Meiryo UI" panose="020B0604030504040204" pitchFamily="50" charset="-128"/>
              </a:rPr>
              <a:t>事業計画名</a:t>
            </a:r>
          </a:p>
        </p:txBody>
      </p:sp>
      <p:cxnSp>
        <p:nvCxnSpPr>
          <p:cNvPr id="7" name="直線コネクタ 6">
            <a:extLst>
              <a:ext uri="{FF2B5EF4-FFF2-40B4-BE49-F238E27FC236}">
                <a16:creationId xmlns:a16="http://schemas.microsoft.com/office/drawing/2014/main" id="{9819C1D7-1829-B4A6-3D40-FF1D1AF8331C}"/>
              </a:ext>
            </a:extLst>
          </p:cNvPr>
          <p:cNvCxnSpPr>
            <a:cxnSpLocks/>
          </p:cNvCxnSpPr>
          <p:nvPr/>
        </p:nvCxnSpPr>
        <p:spPr bwMode="auto">
          <a:xfrm flipV="1">
            <a:off x="1816432" y="1170762"/>
            <a:ext cx="10090179" cy="13792"/>
          </a:xfrm>
          <a:prstGeom prst="line">
            <a:avLst/>
          </a:prstGeom>
          <a:solidFill>
            <a:schemeClr val="accent1"/>
          </a:solidFill>
          <a:ln w="3175" cap="flat" cmpd="sng" algn="ctr">
            <a:solidFill>
              <a:schemeClr val="accent5">
                <a:lumMod val="60000"/>
                <a:lumOff val="40000"/>
              </a:schemeClr>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正方形/長方形 7">
            <a:extLst>
              <a:ext uri="{FF2B5EF4-FFF2-40B4-BE49-F238E27FC236}">
                <a16:creationId xmlns:a16="http://schemas.microsoft.com/office/drawing/2014/main" id="{5D0C0D39-D2FA-AD6C-F53A-119A29C6269A}"/>
              </a:ext>
            </a:extLst>
          </p:cNvPr>
          <p:cNvSpPr/>
          <p:nvPr/>
        </p:nvSpPr>
        <p:spPr bwMode="auto">
          <a:xfrm>
            <a:off x="1816432" y="689266"/>
            <a:ext cx="10164709" cy="495183"/>
          </a:xfrm>
          <a:prstGeom prst="rect">
            <a:avLst/>
          </a:prstGeom>
          <a:noFill/>
          <a:ln w="3175" cap="flat" cmpd="sng" algn="ctr">
            <a:noFill/>
            <a:prstDash val="solid"/>
            <a:round/>
            <a:headEnd type="none" w="med" len="med"/>
            <a:tailEnd type="none" w="med" len="med"/>
          </a:ln>
          <a:effectLst/>
        </p:spPr>
        <p:txBody>
          <a:bodyPr rot="0" spcFirstLastPara="0" vertOverflow="overflow" horzOverflow="overflow" vert="horz" wrap="square" lIns="36000" tIns="36000" rIns="36000" bIns="36000" numCol="1" spcCol="0" rtlCol="0" fromWordArt="0" anchor="t" anchorCtr="0" forceAA="0" compatLnSpc="1">
            <a:prstTxWarp prst="textNoShape">
              <a:avLst/>
            </a:prstTxWarp>
            <a:noAutofit/>
          </a:bodyPr>
          <a:lstStyle/>
          <a:p>
            <a:r>
              <a:rPr lang="ja-JP" altLang="en-US" sz="1400" dirty="0">
                <a:solidFill>
                  <a:schemeClr val="bg1">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1">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1">
                    <a:lumMod val="50000"/>
                  </a:schemeClr>
                </a:solidFill>
                <a:latin typeface="Yu Gothic UI" panose="020B0500000000000000" pitchFamily="50" charset="-128"/>
                <a:ea typeface="Yu Gothic UI" panose="020B0500000000000000" pitchFamily="50" charset="-128"/>
                <a:cs typeface="Meiryo UI" panose="020B0604030504040204" pitchFamily="50" charset="-128"/>
              </a:rPr>
              <a:t>事業計画名を記載してください。例：ＡＩ＊＊＊による、自動走行及び運転支援事業</a:t>
            </a:r>
          </a:p>
        </p:txBody>
      </p:sp>
    </p:spTree>
    <p:extLst>
      <p:ext uri="{BB962C8B-B14F-4D97-AF65-F5344CB8AC3E}">
        <p14:creationId xmlns:p14="http://schemas.microsoft.com/office/powerpoint/2010/main" val="2751803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7508C9E0-C74C-EF03-2CFD-7931F682EBAC}"/>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dirty="0">
                <a:latin typeface="Yu Gothic UI" panose="020B0500000000000000" pitchFamily="50" charset="-128"/>
                <a:ea typeface="Yu Gothic UI" panose="020B0500000000000000" pitchFamily="50" charset="-128"/>
              </a:rPr>
              <a:t>　</a:t>
            </a:r>
            <a:r>
              <a:rPr lang="en-US" altLang="ja-JP" sz="2400" dirty="0">
                <a:latin typeface="Yu Gothic UI" panose="020B0500000000000000" pitchFamily="50" charset="-128"/>
                <a:ea typeface="Yu Gothic UI" panose="020B0500000000000000" pitchFamily="50" charset="-128"/>
              </a:rPr>
              <a:t>2.</a:t>
            </a:r>
            <a:r>
              <a:rPr lang="ja-JP" altLang="en-US" sz="2400" dirty="0">
                <a:latin typeface="Yu Gothic UI" panose="020B0500000000000000" pitchFamily="50" charset="-128"/>
                <a:ea typeface="Yu Gothic UI" panose="020B0500000000000000" pitchFamily="50" charset="-128"/>
              </a:rPr>
              <a:t>事業内容</a:t>
            </a:r>
          </a:p>
        </p:txBody>
      </p:sp>
      <p:sp>
        <p:nvSpPr>
          <p:cNvPr id="6" name="テキスト ボックス 5">
            <a:extLst>
              <a:ext uri="{FF2B5EF4-FFF2-40B4-BE49-F238E27FC236}">
                <a16:creationId xmlns:a16="http://schemas.microsoft.com/office/drawing/2014/main" id="{4CC37451-A04C-E788-C9A5-1FAD66BAD121}"/>
              </a:ext>
            </a:extLst>
          </p:cNvPr>
          <p:cNvSpPr txBox="1"/>
          <p:nvPr/>
        </p:nvSpPr>
        <p:spPr>
          <a:xfrm>
            <a:off x="258410" y="734786"/>
            <a:ext cx="11675180" cy="36933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ja-JP" altLang="en-US" dirty="0">
                <a:solidFill>
                  <a:srgbClr val="FF0000"/>
                </a:solidFill>
                <a:latin typeface="Yu Gothic UI" panose="020B0500000000000000" pitchFamily="50" charset="-128"/>
                <a:ea typeface="Yu Gothic UI" panose="020B0500000000000000" pitchFamily="50" charset="-128"/>
              </a:rPr>
              <a:t>事業の内容を記載ください。（イラストや図を用いてください。）</a:t>
            </a:r>
            <a:endParaRPr lang="en-US" altLang="ja-JP" dirty="0">
              <a:solidFill>
                <a:srgbClr val="FF0000"/>
              </a:solidFill>
              <a:latin typeface="Yu Gothic UI" panose="020B0500000000000000" pitchFamily="50" charset="-128"/>
              <a:ea typeface="Yu Gothic UI" panose="020B0500000000000000" pitchFamily="50" charset="-128"/>
            </a:endParaRPr>
          </a:p>
        </p:txBody>
      </p:sp>
      <p:sp>
        <p:nvSpPr>
          <p:cNvPr id="3" name="スライド番号プレースホルダー 3">
            <a:extLst>
              <a:ext uri="{FF2B5EF4-FFF2-40B4-BE49-F238E27FC236}">
                <a16:creationId xmlns:a16="http://schemas.microsoft.com/office/drawing/2014/main" id="{B1DC3FA3-92BC-6EE2-F606-73F1688DA0E3}"/>
              </a:ext>
            </a:extLst>
          </p:cNvPr>
          <p:cNvSpPr>
            <a:spLocks noGrp="1"/>
          </p:cNvSpPr>
          <p:nvPr>
            <p:ph type="sldNum" sz="quarter" idx="12"/>
          </p:nvPr>
        </p:nvSpPr>
        <p:spPr>
          <a:xfrm>
            <a:off x="8610600" y="635635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5</a:t>
            </a:fld>
            <a:endParaRPr lang="ja-JP" altLang="en-US">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3956417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2064B-9D3D-9255-CD4E-5135C9F4BC13}"/>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6FB51074-E67F-CAC1-4B5A-F073641C438D}"/>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dirty="0">
                <a:latin typeface="Yu Gothic UI" panose="020B0500000000000000" pitchFamily="50" charset="-128"/>
                <a:ea typeface="Yu Gothic UI" panose="020B0500000000000000" pitchFamily="50" charset="-128"/>
              </a:rPr>
              <a:t>　</a:t>
            </a:r>
            <a:r>
              <a:rPr lang="en-US" altLang="ja-JP" sz="2400" dirty="0">
                <a:latin typeface="Yu Gothic UI" panose="020B0500000000000000" pitchFamily="50" charset="-128"/>
                <a:ea typeface="Yu Gothic UI" panose="020B0500000000000000" pitchFamily="50" charset="-128"/>
              </a:rPr>
              <a:t>2.</a:t>
            </a:r>
            <a:r>
              <a:rPr lang="ja-JP" altLang="en-US" sz="2400" dirty="0">
                <a:latin typeface="Yu Gothic UI" panose="020B0500000000000000" pitchFamily="50" charset="-128"/>
                <a:ea typeface="Yu Gothic UI" panose="020B0500000000000000" pitchFamily="50" charset="-128"/>
              </a:rPr>
              <a:t>事業内容</a:t>
            </a:r>
          </a:p>
        </p:txBody>
      </p:sp>
      <p:sp>
        <p:nvSpPr>
          <p:cNvPr id="4" name="正方形/長方形 3">
            <a:extLst>
              <a:ext uri="{FF2B5EF4-FFF2-40B4-BE49-F238E27FC236}">
                <a16:creationId xmlns:a16="http://schemas.microsoft.com/office/drawing/2014/main" id="{55C21183-D511-707D-6EA2-0DF071F4A4A7}"/>
              </a:ext>
            </a:extLst>
          </p:cNvPr>
          <p:cNvSpPr/>
          <p:nvPr/>
        </p:nvSpPr>
        <p:spPr>
          <a:xfrm>
            <a:off x="359483" y="1205790"/>
            <a:ext cx="2273643" cy="161002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都の方針と</a:t>
            </a:r>
            <a:endParaRPr lang="en-US" altLang="ja-JP" sz="1400" dirty="0">
              <a:solidFill>
                <a:schemeClr val="tx1"/>
              </a:solidFill>
              <a:latin typeface="Yu Gothic UI" panose="020B0500000000000000" pitchFamily="50" charset="-128"/>
              <a:ea typeface="Yu Gothic UI" panose="020B0500000000000000" pitchFamily="50" charset="-128"/>
            </a:endParaRPr>
          </a:p>
          <a:p>
            <a:pPr algn="ctr"/>
            <a:r>
              <a:rPr lang="ja-JP" altLang="en-US" sz="1400" dirty="0">
                <a:solidFill>
                  <a:schemeClr val="tx1"/>
                </a:solidFill>
                <a:latin typeface="Yu Gothic UI" panose="020B0500000000000000" pitchFamily="50" charset="-128"/>
                <a:ea typeface="Yu Gothic UI" panose="020B0500000000000000" pitchFamily="50" charset="-128"/>
              </a:rPr>
              <a:t>提案内容の合致</a:t>
            </a:r>
            <a:endParaRPr lang="en-US" altLang="ja-JP" sz="1400" dirty="0">
              <a:solidFill>
                <a:schemeClr val="tx1"/>
              </a:solidFill>
              <a:latin typeface="Yu Gothic UI" panose="020B0500000000000000" pitchFamily="50" charset="-128"/>
              <a:ea typeface="Yu Gothic UI" panose="020B0500000000000000" pitchFamily="50" charset="-128"/>
            </a:endParaRPr>
          </a:p>
        </p:txBody>
      </p:sp>
      <p:sp>
        <p:nvSpPr>
          <p:cNvPr id="8" name="正方形/長方形 7">
            <a:extLst>
              <a:ext uri="{FF2B5EF4-FFF2-40B4-BE49-F238E27FC236}">
                <a16:creationId xmlns:a16="http://schemas.microsoft.com/office/drawing/2014/main" id="{672AAF9D-5A01-0623-4BA4-076388CBB6E7}"/>
              </a:ext>
            </a:extLst>
          </p:cNvPr>
          <p:cNvSpPr/>
          <p:nvPr/>
        </p:nvSpPr>
        <p:spPr>
          <a:xfrm>
            <a:off x="2789645" y="1205790"/>
            <a:ext cx="3031524" cy="1610027"/>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東京戦略</a:t>
            </a:r>
            <a:r>
              <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2050</a:t>
            </a:r>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や西新宿スマートシティの施策等、都が公開している方針を踏まえて、都として支援する意義を記載してください。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p:txBody>
      </p:sp>
      <p:sp>
        <p:nvSpPr>
          <p:cNvPr id="18" name="テキスト ボックス 17">
            <a:extLst>
              <a:ext uri="{FF2B5EF4-FFF2-40B4-BE49-F238E27FC236}">
                <a16:creationId xmlns:a16="http://schemas.microsoft.com/office/drawing/2014/main" id="{E333101A-BBFC-B2E8-3219-B45F67F8E4EA}"/>
              </a:ext>
            </a:extLst>
          </p:cNvPr>
          <p:cNvSpPr txBox="1"/>
          <p:nvPr/>
        </p:nvSpPr>
        <p:spPr>
          <a:xfrm>
            <a:off x="382505" y="791586"/>
            <a:ext cx="4521801" cy="369332"/>
          </a:xfrm>
          <a:prstGeom prst="rect">
            <a:avLst/>
          </a:prstGeom>
          <a:noFill/>
        </p:spPr>
        <p:txBody>
          <a:bodyPr wrap="square" rtlCol="0">
            <a:spAutoFit/>
          </a:bodyPr>
          <a:lstStyle/>
          <a:p>
            <a:r>
              <a:rPr lang="ja-JP" altLang="en-US" dirty="0">
                <a:latin typeface="Yu Gothic UI" panose="020B0500000000000000" pitchFamily="50" charset="-128"/>
                <a:ea typeface="Yu Gothic UI" panose="020B0500000000000000" pitchFamily="50" charset="-128"/>
              </a:rPr>
              <a:t>事業目的</a:t>
            </a:r>
            <a:endParaRPr kumimoji="1" lang="ja-JP" altLang="en-US" dirty="0">
              <a:latin typeface="Yu Gothic UI" panose="020B0500000000000000" pitchFamily="50" charset="-128"/>
              <a:ea typeface="Yu Gothic UI" panose="020B0500000000000000" pitchFamily="50" charset="-128"/>
            </a:endParaRPr>
          </a:p>
        </p:txBody>
      </p:sp>
      <p:sp>
        <p:nvSpPr>
          <p:cNvPr id="19" name="テキスト ボックス 18">
            <a:extLst>
              <a:ext uri="{FF2B5EF4-FFF2-40B4-BE49-F238E27FC236}">
                <a16:creationId xmlns:a16="http://schemas.microsoft.com/office/drawing/2014/main" id="{C2A6601A-4EC6-CAFE-61FF-7C7D5D8EDB9A}"/>
              </a:ext>
            </a:extLst>
          </p:cNvPr>
          <p:cNvSpPr txBox="1"/>
          <p:nvPr/>
        </p:nvSpPr>
        <p:spPr>
          <a:xfrm>
            <a:off x="6370831" y="791586"/>
            <a:ext cx="4521801" cy="369332"/>
          </a:xfrm>
          <a:prstGeom prst="rect">
            <a:avLst/>
          </a:prstGeom>
          <a:noFill/>
        </p:spPr>
        <p:txBody>
          <a:bodyPr wrap="square" rtlCol="0">
            <a:spAutoFit/>
          </a:bodyPr>
          <a:lstStyle/>
          <a:p>
            <a:r>
              <a:rPr lang="ja-JP" altLang="en-US" dirty="0">
                <a:latin typeface="Yu Gothic UI" panose="020B0500000000000000" pitchFamily="50" charset="-128"/>
                <a:ea typeface="Yu Gothic UI" panose="020B0500000000000000" pitchFamily="50" charset="-128"/>
              </a:rPr>
              <a:t>解決する課題</a:t>
            </a:r>
            <a:endParaRPr kumimoji="1" lang="ja-JP" altLang="en-US" dirty="0">
              <a:latin typeface="Yu Gothic UI" panose="020B0500000000000000" pitchFamily="50" charset="-128"/>
              <a:ea typeface="Yu Gothic UI" panose="020B0500000000000000" pitchFamily="50" charset="-128"/>
            </a:endParaRPr>
          </a:p>
        </p:txBody>
      </p:sp>
      <p:sp>
        <p:nvSpPr>
          <p:cNvPr id="25" name="正方形/長方形 24">
            <a:extLst>
              <a:ext uri="{FF2B5EF4-FFF2-40B4-BE49-F238E27FC236}">
                <a16:creationId xmlns:a16="http://schemas.microsoft.com/office/drawing/2014/main" id="{667BE2B7-A025-6BBD-A89B-0ADB5A78499A}"/>
              </a:ext>
            </a:extLst>
          </p:cNvPr>
          <p:cNvSpPr/>
          <p:nvPr/>
        </p:nvSpPr>
        <p:spPr>
          <a:xfrm>
            <a:off x="359483" y="4674204"/>
            <a:ext cx="2273643" cy="161002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solidFill>
                  <a:schemeClr val="tx1"/>
                </a:solidFill>
                <a:latin typeface="Yu Gothic UI" panose="020B0500000000000000" pitchFamily="50" charset="-128"/>
                <a:ea typeface="Yu Gothic UI" panose="020B0500000000000000" pitchFamily="50" charset="-128"/>
              </a:rPr>
              <a:t>コンソーシアムで</a:t>
            </a:r>
            <a:endParaRPr kumimoji="1" lang="en-US" altLang="ja-JP" sz="1400">
              <a:solidFill>
                <a:schemeClr val="tx1"/>
              </a:solidFill>
              <a:latin typeface="Yu Gothic UI" panose="020B0500000000000000" pitchFamily="50" charset="-128"/>
              <a:ea typeface="Yu Gothic UI" panose="020B0500000000000000" pitchFamily="50" charset="-128"/>
            </a:endParaRPr>
          </a:p>
          <a:p>
            <a:pPr algn="ctr"/>
            <a:r>
              <a:rPr lang="ja-JP" altLang="en-US" sz="1400">
                <a:solidFill>
                  <a:schemeClr val="tx1"/>
                </a:solidFill>
                <a:latin typeface="Yu Gothic UI" panose="020B0500000000000000" pitchFamily="50" charset="-128"/>
                <a:ea typeface="Yu Gothic UI" panose="020B0500000000000000" pitchFamily="50" charset="-128"/>
              </a:rPr>
              <a:t>事業展開する意義</a:t>
            </a:r>
            <a:endParaRPr kumimoji="1" lang="ja-JP" altLang="en-US" sz="1400">
              <a:solidFill>
                <a:schemeClr val="tx1"/>
              </a:solidFill>
              <a:latin typeface="Yu Gothic UI" panose="020B0500000000000000" pitchFamily="50" charset="-128"/>
              <a:ea typeface="Yu Gothic UI" panose="020B0500000000000000" pitchFamily="50" charset="-128"/>
            </a:endParaRPr>
          </a:p>
        </p:txBody>
      </p:sp>
      <p:sp>
        <p:nvSpPr>
          <p:cNvPr id="26" name="正方形/長方形 25">
            <a:extLst>
              <a:ext uri="{FF2B5EF4-FFF2-40B4-BE49-F238E27FC236}">
                <a16:creationId xmlns:a16="http://schemas.microsoft.com/office/drawing/2014/main" id="{39926E12-3241-042B-D20A-6A8B6631787E}"/>
              </a:ext>
            </a:extLst>
          </p:cNvPr>
          <p:cNvSpPr/>
          <p:nvPr/>
        </p:nvSpPr>
        <p:spPr>
          <a:xfrm>
            <a:off x="2789645" y="4674204"/>
            <a:ext cx="3031524" cy="1610027"/>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コンソーシアム</a:t>
            </a:r>
            <a:r>
              <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HP</a:t>
            </a:r>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の「活動」に記載されている各分科会の目指す姿や過年度の実証を踏まえて、提案するサービスがコンソーシアムにどのような成果を生み出すのか。</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p:txBody>
      </p:sp>
      <p:sp>
        <p:nvSpPr>
          <p:cNvPr id="27" name="正方形/長方形 26">
            <a:extLst>
              <a:ext uri="{FF2B5EF4-FFF2-40B4-BE49-F238E27FC236}">
                <a16:creationId xmlns:a16="http://schemas.microsoft.com/office/drawing/2014/main" id="{D61F3E6E-7065-50E0-1960-97DF6306E70C}"/>
              </a:ext>
            </a:extLst>
          </p:cNvPr>
          <p:cNvSpPr/>
          <p:nvPr/>
        </p:nvSpPr>
        <p:spPr>
          <a:xfrm>
            <a:off x="6370831" y="1205792"/>
            <a:ext cx="2273643" cy="1610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a:solidFill>
                  <a:schemeClr val="tx1"/>
                </a:solidFill>
                <a:latin typeface="Yu Gothic UI" panose="020B0500000000000000" pitchFamily="50" charset="-128"/>
                <a:ea typeface="Yu Gothic UI" panose="020B0500000000000000" pitchFamily="50" charset="-128"/>
              </a:rPr>
              <a:t>展開先の課題</a:t>
            </a:r>
            <a:endParaRPr kumimoji="1" lang="ja-JP" altLang="en-US" sz="1400">
              <a:solidFill>
                <a:schemeClr val="tx1"/>
              </a:solidFill>
              <a:latin typeface="Yu Gothic UI" panose="020B0500000000000000" pitchFamily="50" charset="-128"/>
              <a:ea typeface="Yu Gothic UI" panose="020B0500000000000000" pitchFamily="50" charset="-128"/>
            </a:endParaRPr>
          </a:p>
        </p:txBody>
      </p:sp>
      <p:sp>
        <p:nvSpPr>
          <p:cNvPr id="28" name="正方形/長方形 27">
            <a:extLst>
              <a:ext uri="{FF2B5EF4-FFF2-40B4-BE49-F238E27FC236}">
                <a16:creationId xmlns:a16="http://schemas.microsoft.com/office/drawing/2014/main" id="{A333D095-8E5B-1EDA-FD4B-D83A98880FA6}"/>
              </a:ext>
            </a:extLst>
          </p:cNvPr>
          <p:cNvSpPr/>
          <p:nvPr/>
        </p:nvSpPr>
        <p:spPr>
          <a:xfrm>
            <a:off x="8800993" y="1205792"/>
            <a:ext cx="3031524" cy="1610026"/>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展開先エリアや施設における課題やニーズを記載ください。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p:txBody>
      </p:sp>
      <p:sp>
        <p:nvSpPr>
          <p:cNvPr id="6" name="スライド番号プレースホルダー 3">
            <a:extLst>
              <a:ext uri="{FF2B5EF4-FFF2-40B4-BE49-F238E27FC236}">
                <a16:creationId xmlns:a16="http://schemas.microsoft.com/office/drawing/2014/main" id="{74D661FF-B47E-9712-46B2-69A0AC7C4BC5}"/>
              </a:ext>
            </a:extLst>
          </p:cNvPr>
          <p:cNvSpPr>
            <a:spLocks noGrp="1"/>
          </p:cNvSpPr>
          <p:nvPr>
            <p:ph type="sldNum" sz="quarter" idx="12"/>
          </p:nvPr>
        </p:nvSpPr>
        <p:spPr>
          <a:xfrm>
            <a:off x="8610600" y="635635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6</a:t>
            </a:fld>
            <a:endParaRPr lang="ja-JP" altLang="en-US" dirty="0">
              <a:latin typeface="Yu Gothic UI" panose="020B0500000000000000" pitchFamily="50" charset="-128"/>
              <a:ea typeface="Yu Gothic UI" panose="020B0500000000000000" pitchFamily="50" charset="-128"/>
            </a:endParaRPr>
          </a:p>
        </p:txBody>
      </p:sp>
      <p:sp>
        <p:nvSpPr>
          <p:cNvPr id="2" name="正方形/長方形 1">
            <a:extLst>
              <a:ext uri="{FF2B5EF4-FFF2-40B4-BE49-F238E27FC236}">
                <a16:creationId xmlns:a16="http://schemas.microsoft.com/office/drawing/2014/main" id="{0FA752EE-E98F-45A4-EA26-464E0E918B62}"/>
              </a:ext>
            </a:extLst>
          </p:cNvPr>
          <p:cNvSpPr/>
          <p:nvPr/>
        </p:nvSpPr>
        <p:spPr>
          <a:xfrm>
            <a:off x="359483" y="2939997"/>
            <a:ext cx="2273643" cy="161002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本事業を活用する理由</a:t>
            </a:r>
            <a:endParaRPr lang="en-US" altLang="ja-JP" sz="1400" dirty="0">
              <a:solidFill>
                <a:schemeClr val="tx1"/>
              </a:solidFill>
              <a:latin typeface="Yu Gothic UI" panose="020B0500000000000000" pitchFamily="50" charset="-128"/>
              <a:ea typeface="Yu Gothic UI" panose="020B0500000000000000" pitchFamily="50" charset="-128"/>
            </a:endParaRPr>
          </a:p>
        </p:txBody>
      </p:sp>
      <p:sp>
        <p:nvSpPr>
          <p:cNvPr id="5" name="正方形/長方形 4">
            <a:extLst>
              <a:ext uri="{FF2B5EF4-FFF2-40B4-BE49-F238E27FC236}">
                <a16:creationId xmlns:a16="http://schemas.microsoft.com/office/drawing/2014/main" id="{11C38FCC-C726-F4F5-235A-9B41EDBCADAC}"/>
              </a:ext>
            </a:extLst>
          </p:cNvPr>
          <p:cNvSpPr/>
          <p:nvPr/>
        </p:nvSpPr>
        <p:spPr>
          <a:xfrm>
            <a:off x="2789645" y="2939997"/>
            <a:ext cx="3031524" cy="1610027"/>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事業のフェーズや性質などを踏まえ、本事業にて提案内容を支援する理由を記載ください。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12AE30EB-FEC2-138B-4D71-88BDFA515E91}"/>
              </a:ext>
            </a:extLst>
          </p:cNvPr>
          <p:cNvSpPr/>
          <p:nvPr/>
        </p:nvSpPr>
        <p:spPr>
          <a:xfrm>
            <a:off x="6370831" y="2939998"/>
            <a:ext cx="2273643" cy="1610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Yu Gothic UI" panose="020B0500000000000000" pitchFamily="50" charset="-128"/>
                <a:ea typeface="Yu Gothic UI" panose="020B0500000000000000" pitchFamily="50" charset="-128"/>
              </a:rPr>
              <a:t>課題の解決が</a:t>
            </a:r>
            <a:endParaRPr kumimoji="1" lang="en-US" altLang="ja-JP" sz="1400" dirty="0">
              <a:solidFill>
                <a:schemeClr val="tx1"/>
              </a:solidFill>
              <a:latin typeface="Yu Gothic UI" panose="020B0500000000000000" pitchFamily="50" charset="-128"/>
              <a:ea typeface="Yu Gothic UI" panose="020B0500000000000000" pitchFamily="50" charset="-128"/>
            </a:endParaRPr>
          </a:p>
          <a:p>
            <a:pPr algn="ctr"/>
            <a:r>
              <a:rPr kumimoji="1" lang="ja-JP" altLang="en-US" sz="1400" dirty="0">
                <a:solidFill>
                  <a:schemeClr val="tx1"/>
                </a:solidFill>
                <a:latin typeface="Yu Gothic UI" panose="020B0500000000000000" pitchFamily="50" charset="-128"/>
                <a:ea typeface="Yu Gothic UI" panose="020B0500000000000000" pitchFamily="50" charset="-128"/>
              </a:rPr>
              <a:t>求められている理由</a:t>
            </a:r>
          </a:p>
        </p:txBody>
      </p:sp>
      <p:sp>
        <p:nvSpPr>
          <p:cNvPr id="9" name="正方形/長方形 8">
            <a:extLst>
              <a:ext uri="{FF2B5EF4-FFF2-40B4-BE49-F238E27FC236}">
                <a16:creationId xmlns:a16="http://schemas.microsoft.com/office/drawing/2014/main" id="{D2A456A1-8946-2330-44DA-2136483325F8}"/>
              </a:ext>
            </a:extLst>
          </p:cNvPr>
          <p:cNvSpPr/>
          <p:nvPr/>
        </p:nvSpPr>
        <p:spPr>
          <a:xfrm>
            <a:off x="8800993" y="2939998"/>
            <a:ext cx="3031524" cy="1610026"/>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なぜ課題解決が求められているのかや、関係者にとって切実なニーズと</a:t>
            </a:r>
            <a:r>
              <a:rPr lang="ja-JP" altLang="en-US" sz="140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なっている理由</a:t>
            </a:r>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を記載ください。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13E8B711-E655-2A6D-ABD5-58365858BBE1}"/>
              </a:ext>
            </a:extLst>
          </p:cNvPr>
          <p:cNvSpPr/>
          <p:nvPr/>
        </p:nvSpPr>
        <p:spPr>
          <a:xfrm>
            <a:off x="6370831" y="4679474"/>
            <a:ext cx="2273643" cy="1610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課題に対する</a:t>
            </a:r>
            <a:endParaRPr lang="en-US" altLang="ja-JP" sz="1400" dirty="0">
              <a:solidFill>
                <a:schemeClr val="tx1"/>
              </a:solidFill>
              <a:latin typeface="Yu Gothic UI" panose="020B0500000000000000" pitchFamily="50" charset="-128"/>
              <a:ea typeface="Yu Gothic UI" panose="020B0500000000000000" pitchFamily="50" charset="-128"/>
            </a:endParaRPr>
          </a:p>
          <a:p>
            <a:pPr algn="ctr"/>
            <a:r>
              <a:rPr lang="ja-JP" altLang="en-US" sz="1400" dirty="0">
                <a:solidFill>
                  <a:schemeClr val="tx1"/>
                </a:solidFill>
                <a:latin typeface="Yu Gothic UI" panose="020B0500000000000000" pitchFamily="50" charset="-128"/>
                <a:ea typeface="Yu Gothic UI" panose="020B0500000000000000" pitchFamily="50" charset="-128"/>
              </a:rPr>
              <a:t>解決策となる理由</a:t>
            </a:r>
            <a:endParaRPr kumimoji="1" lang="ja-JP" altLang="en-US" sz="1400" dirty="0">
              <a:solidFill>
                <a:schemeClr val="tx1"/>
              </a:solidFill>
              <a:latin typeface="Yu Gothic UI" panose="020B0500000000000000" pitchFamily="50" charset="-128"/>
              <a:ea typeface="Yu Gothic UI" panose="020B0500000000000000" pitchFamily="50" charset="-128"/>
            </a:endParaRPr>
          </a:p>
        </p:txBody>
      </p:sp>
      <p:sp>
        <p:nvSpPr>
          <p:cNvPr id="11" name="正方形/長方形 10">
            <a:extLst>
              <a:ext uri="{FF2B5EF4-FFF2-40B4-BE49-F238E27FC236}">
                <a16:creationId xmlns:a16="http://schemas.microsoft.com/office/drawing/2014/main" id="{285CD357-CE6B-F74D-4319-39C79A8B70EB}"/>
              </a:ext>
            </a:extLst>
          </p:cNvPr>
          <p:cNvSpPr/>
          <p:nvPr/>
        </p:nvSpPr>
        <p:spPr>
          <a:xfrm>
            <a:off x="8800993" y="4679474"/>
            <a:ext cx="3031524" cy="1610026"/>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rPr>
              <a:t>展開先の課題に対して他の解決策と比較し、提案内容（解決策）が適切である理由を記載ください。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cs typeface="Meiryo UI" panose="020B0604030504040204" pitchFamily="50" charset="-128"/>
            </a:endParaRPr>
          </a:p>
        </p:txBody>
      </p:sp>
    </p:spTree>
    <p:extLst>
      <p:ext uri="{BB962C8B-B14F-4D97-AF65-F5344CB8AC3E}">
        <p14:creationId xmlns:p14="http://schemas.microsoft.com/office/powerpoint/2010/main" val="4054625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9053D-355A-5044-A30C-A3505C741EB3}"/>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ED0812C7-2E73-3C87-FFCF-F8F2B6FBF54B}"/>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dirty="0">
                <a:latin typeface="Yu Gothic UI" panose="020B0500000000000000" pitchFamily="50" charset="-128"/>
                <a:ea typeface="Yu Gothic UI" panose="020B0500000000000000" pitchFamily="50" charset="-128"/>
              </a:rPr>
              <a:t>　</a:t>
            </a:r>
            <a:r>
              <a:rPr lang="en-US" altLang="ja-JP" sz="2400" dirty="0">
                <a:latin typeface="Yu Gothic UI" panose="020B0500000000000000" pitchFamily="50" charset="-128"/>
                <a:ea typeface="Yu Gothic UI" panose="020B0500000000000000" pitchFamily="50" charset="-128"/>
              </a:rPr>
              <a:t>2.</a:t>
            </a:r>
            <a:r>
              <a:rPr lang="ja-JP" altLang="en-US" sz="2400" dirty="0">
                <a:latin typeface="Yu Gothic UI" panose="020B0500000000000000" pitchFamily="50" charset="-128"/>
                <a:ea typeface="Yu Gothic UI" panose="020B0500000000000000" pitchFamily="50" charset="-128"/>
              </a:rPr>
              <a:t>事業内容</a:t>
            </a:r>
          </a:p>
        </p:txBody>
      </p:sp>
      <p:sp>
        <p:nvSpPr>
          <p:cNvPr id="4" name="正方形/長方形 3">
            <a:extLst>
              <a:ext uri="{FF2B5EF4-FFF2-40B4-BE49-F238E27FC236}">
                <a16:creationId xmlns:a16="http://schemas.microsoft.com/office/drawing/2014/main" id="{D4E23FA1-3E5A-D724-4E7A-A415C9028091}"/>
              </a:ext>
            </a:extLst>
          </p:cNvPr>
          <p:cNvSpPr/>
          <p:nvPr/>
        </p:nvSpPr>
        <p:spPr>
          <a:xfrm>
            <a:off x="359483" y="1205790"/>
            <a:ext cx="2273643" cy="161002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解決する社会課題と規模</a:t>
            </a:r>
          </a:p>
        </p:txBody>
      </p:sp>
      <p:sp>
        <p:nvSpPr>
          <p:cNvPr id="8" name="正方形/長方形 7">
            <a:extLst>
              <a:ext uri="{FF2B5EF4-FFF2-40B4-BE49-F238E27FC236}">
                <a16:creationId xmlns:a16="http://schemas.microsoft.com/office/drawing/2014/main" id="{9D1FDD62-6E76-C4E9-7048-F1655E5A20BC}"/>
              </a:ext>
            </a:extLst>
          </p:cNvPr>
          <p:cNvSpPr/>
          <p:nvPr/>
        </p:nvSpPr>
        <p:spPr>
          <a:xfrm>
            <a:off x="2789645" y="1205790"/>
            <a:ext cx="3031524" cy="1610027"/>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解決する社会課題と課題を抱えている都民の規模を統計情報や関係者へのヒアリング等を基に記載してください。</a:t>
            </a:r>
          </a:p>
        </p:txBody>
      </p:sp>
      <p:sp>
        <p:nvSpPr>
          <p:cNvPr id="18" name="テキスト ボックス 17">
            <a:extLst>
              <a:ext uri="{FF2B5EF4-FFF2-40B4-BE49-F238E27FC236}">
                <a16:creationId xmlns:a16="http://schemas.microsoft.com/office/drawing/2014/main" id="{35BC4165-ADDF-A10E-93A0-91CA4788756C}"/>
              </a:ext>
            </a:extLst>
          </p:cNvPr>
          <p:cNvSpPr txBox="1"/>
          <p:nvPr/>
        </p:nvSpPr>
        <p:spPr>
          <a:xfrm>
            <a:off x="382505" y="791586"/>
            <a:ext cx="4521801" cy="369332"/>
          </a:xfrm>
          <a:prstGeom prst="rect">
            <a:avLst/>
          </a:prstGeom>
          <a:noFill/>
        </p:spPr>
        <p:txBody>
          <a:bodyPr wrap="square" rtlCol="0">
            <a:spAutoFit/>
          </a:bodyPr>
          <a:lstStyle/>
          <a:p>
            <a:r>
              <a:rPr lang="ja-JP" altLang="en-US" dirty="0">
                <a:latin typeface="Yu Gothic UI" panose="020B0500000000000000" pitchFamily="50" charset="-128"/>
                <a:ea typeface="Yu Gothic UI" panose="020B0500000000000000" pitchFamily="50" charset="-128"/>
              </a:rPr>
              <a:t>社会課題解決への貢献</a:t>
            </a:r>
          </a:p>
        </p:txBody>
      </p:sp>
      <p:sp>
        <p:nvSpPr>
          <p:cNvPr id="19" name="テキスト ボックス 18">
            <a:extLst>
              <a:ext uri="{FF2B5EF4-FFF2-40B4-BE49-F238E27FC236}">
                <a16:creationId xmlns:a16="http://schemas.microsoft.com/office/drawing/2014/main" id="{B91335AB-F07B-D917-5EFC-C27EE4A1346F}"/>
              </a:ext>
            </a:extLst>
          </p:cNvPr>
          <p:cNvSpPr txBox="1"/>
          <p:nvPr/>
        </p:nvSpPr>
        <p:spPr>
          <a:xfrm>
            <a:off x="6370831" y="791586"/>
            <a:ext cx="4521801" cy="369332"/>
          </a:xfrm>
          <a:prstGeom prst="rect">
            <a:avLst/>
          </a:prstGeom>
          <a:noFill/>
        </p:spPr>
        <p:txBody>
          <a:bodyPr wrap="square" rtlCol="0">
            <a:spAutoFit/>
          </a:bodyPr>
          <a:lstStyle/>
          <a:p>
            <a:r>
              <a:rPr lang="ja-JP" altLang="en-US" dirty="0">
                <a:latin typeface="Yu Gothic UI" panose="020B0500000000000000" pitchFamily="50" charset="-128"/>
                <a:ea typeface="Yu Gothic UI" panose="020B0500000000000000" pitchFamily="50" charset="-128"/>
              </a:rPr>
              <a:t>受益者</a:t>
            </a:r>
          </a:p>
        </p:txBody>
      </p:sp>
      <p:sp>
        <p:nvSpPr>
          <p:cNvPr id="25" name="正方形/長方形 24">
            <a:extLst>
              <a:ext uri="{FF2B5EF4-FFF2-40B4-BE49-F238E27FC236}">
                <a16:creationId xmlns:a16="http://schemas.microsoft.com/office/drawing/2014/main" id="{E8B5DAE6-9BE5-6832-9851-CFEC472022F9}"/>
              </a:ext>
            </a:extLst>
          </p:cNvPr>
          <p:cNvSpPr/>
          <p:nvPr/>
        </p:nvSpPr>
        <p:spPr>
          <a:xfrm>
            <a:off x="359483" y="4674204"/>
            <a:ext cx="2273643" cy="161002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社会解決に向けたステップ</a:t>
            </a:r>
          </a:p>
        </p:txBody>
      </p:sp>
      <p:sp>
        <p:nvSpPr>
          <p:cNvPr id="26" name="正方形/長方形 25">
            <a:extLst>
              <a:ext uri="{FF2B5EF4-FFF2-40B4-BE49-F238E27FC236}">
                <a16:creationId xmlns:a16="http://schemas.microsoft.com/office/drawing/2014/main" id="{36EC1353-A874-60DD-B0FB-FAB58EE85AC5}"/>
              </a:ext>
            </a:extLst>
          </p:cNvPr>
          <p:cNvSpPr/>
          <p:nvPr/>
        </p:nvSpPr>
        <p:spPr>
          <a:xfrm>
            <a:off x="2789645" y="4674203"/>
            <a:ext cx="3031524" cy="1610027"/>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本事業で実装するサービス</a:t>
            </a:r>
            <a:r>
              <a:rPr lang="ja-JP" altLang="en-US" sz="1400" dirty="0">
                <a:solidFill>
                  <a:schemeClr val="bg1">
                    <a:lumMod val="50000"/>
                  </a:schemeClr>
                </a:solidFill>
                <a:latin typeface="Yu Gothic UI" panose="020B0500000000000000" pitchFamily="50" charset="-128"/>
                <a:ea typeface="Yu Gothic UI" panose="020B0500000000000000" pitchFamily="50" charset="-128"/>
              </a:rPr>
              <a:t>と検証内容が及ぼす効果について、</a:t>
            </a:r>
            <a:r>
              <a:rPr lang="en-US" altLang="ja-JP" sz="1400" dirty="0">
                <a:solidFill>
                  <a:schemeClr val="bg1">
                    <a:lumMod val="50000"/>
                  </a:schemeClr>
                </a:solidFill>
                <a:latin typeface="Yu Gothic UI" panose="020B0500000000000000" pitchFamily="50" charset="-128"/>
                <a:ea typeface="Yu Gothic UI" panose="020B0500000000000000" pitchFamily="50" charset="-128"/>
              </a:rPr>
              <a:t>3</a:t>
            </a:r>
            <a:r>
              <a:rPr lang="ja-JP" altLang="en-US" sz="1400" dirty="0">
                <a:solidFill>
                  <a:schemeClr val="bg1">
                    <a:lumMod val="50000"/>
                  </a:schemeClr>
                </a:solidFill>
                <a:latin typeface="Yu Gothic UI" panose="020B0500000000000000" pitchFamily="50" charset="-128"/>
                <a:ea typeface="Yu Gothic UI" panose="020B0500000000000000" pitchFamily="50" charset="-128"/>
              </a:rPr>
              <a:t>段階（初期、中期、長期等）程度に区分し、記載してください。</a:t>
            </a:r>
          </a:p>
        </p:txBody>
      </p:sp>
      <p:sp>
        <p:nvSpPr>
          <p:cNvPr id="27" name="正方形/長方形 26">
            <a:extLst>
              <a:ext uri="{FF2B5EF4-FFF2-40B4-BE49-F238E27FC236}">
                <a16:creationId xmlns:a16="http://schemas.microsoft.com/office/drawing/2014/main" id="{31A8A1BA-44E1-15EC-C6D2-C3A50D689BF6}"/>
              </a:ext>
            </a:extLst>
          </p:cNvPr>
          <p:cNvSpPr/>
          <p:nvPr/>
        </p:nvSpPr>
        <p:spPr>
          <a:xfrm>
            <a:off x="6370831" y="1205792"/>
            <a:ext cx="2273643" cy="1610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受益者</a:t>
            </a:r>
          </a:p>
        </p:txBody>
      </p:sp>
      <p:sp>
        <p:nvSpPr>
          <p:cNvPr id="28" name="正方形/長方形 27">
            <a:extLst>
              <a:ext uri="{FF2B5EF4-FFF2-40B4-BE49-F238E27FC236}">
                <a16:creationId xmlns:a16="http://schemas.microsoft.com/office/drawing/2014/main" id="{DE123192-1DA6-4A76-4081-A8762C1BA3A3}"/>
              </a:ext>
            </a:extLst>
          </p:cNvPr>
          <p:cNvSpPr/>
          <p:nvPr/>
        </p:nvSpPr>
        <p:spPr>
          <a:xfrm>
            <a:off x="8800993" y="1205792"/>
            <a:ext cx="3031524" cy="1610026"/>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展開するサービスによる受益者を記載してください。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p:txBody>
      </p:sp>
      <p:sp>
        <p:nvSpPr>
          <p:cNvPr id="6" name="スライド番号プレースホルダー 3">
            <a:extLst>
              <a:ext uri="{FF2B5EF4-FFF2-40B4-BE49-F238E27FC236}">
                <a16:creationId xmlns:a16="http://schemas.microsoft.com/office/drawing/2014/main" id="{7107239B-BB65-EC9D-C9CE-255A4052AE51}"/>
              </a:ext>
            </a:extLst>
          </p:cNvPr>
          <p:cNvSpPr>
            <a:spLocks noGrp="1"/>
          </p:cNvSpPr>
          <p:nvPr>
            <p:ph type="sldNum" sz="quarter" idx="12"/>
          </p:nvPr>
        </p:nvSpPr>
        <p:spPr>
          <a:xfrm>
            <a:off x="8610600" y="635635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7</a:t>
            </a:fld>
            <a:endParaRPr lang="ja-JP" altLang="en-US" dirty="0">
              <a:latin typeface="Yu Gothic UI" panose="020B0500000000000000" pitchFamily="50" charset="-128"/>
              <a:ea typeface="Yu Gothic UI" panose="020B0500000000000000" pitchFamily="50" charset="-128"/>
            </a:endParaRPr>
          </a:p>
        </p:txBody>
      </p:sp>
      <p:sp>
        <p:nvSpPr>
          <p:cNvPr id="2" name="正方形/長方形 1">
            <a:extLst>
              <a:ext uri="{FF2B5EF4-FFF2-40B4-BE49-F238E27FC236}">
                <a16:creationId xmlns:a16="http://schemas.microsoft.com/office/drawing/2014/main" id="{D2075249-8AF3-6214-D18A-E13FC3104522}"/>
              </a:ext>
            </a:extLst>
          </p:cNvPr>
          <p:cNvSpPr/>
          <p:nvPr/>
        </p:nvSpPr>
        <p:spPr>
          <a:xfrm>
            <a:off x="359483" y="2939996"/>
            <a:ext cx="2273643" cy="161002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サービス実装により</a:t>
            </a:r>
            <a:endParaRPr lang="en-US" altLang="ja-JP" sz="1400" dirty="0">
              <a:solidFill>
                <a:schemeClr val="tx1"/>
              </a:solidFill>
              <a:latin typeface="Yu Gothic UI" panose="020B0500000000000000" pitchFamily="50" charset="-128"/>
              <a:ea typeface="Yu Gothic UI" panose="020B0500000000000000" pitchFamily="50" charset="-128"/>
            </a:endParaRPr>
          </a:p>
          <a:p>
            <a:pPr algn="ctr"/>
            <a:r>
              <a:rPr lang="ja-JP" altLang="en-US" sz="1400" dirty="0">
                <a:solidFill>
                  <a:schemeClr val="tx1"/>
                </a:solidFill>
                <a:latin typeface="Yu Gothic UI" panose="020B0500000000000000" pitchFamily="50" charset="-128"/>
                <a:ea typeface="Yu Gothic UI" panose="020B0500000000000000" pitchFamily="50" charset="-128"/>
              </a:rPr>
              <a:t>見込まれる効果</a:t>
            </a:r>
          </a:p>
        </p:txBody>
      </p:sp>
      <p:sp>
        <p:nvSpPr>
          <p:cNvPr id="5" name="正方形/長方形 4">
            <a:extLst>
              <a:ext uri="{FF2B5EF4-FFF2-40B4-BE49-F238E27FC236}">
                <a16:creationId xmlns:a16="http://schemas.microsoft.com/office/drawing/2014/main" id="{97FBD8CC-8384-FF5E-E5ED-E4487C28A07D}"/>
              </a:ext>
            </a:extLst>
          </p:cNvPr>
          <p:cNvSpPr/>
          <p:nvPr/>
        </p:nvSpPr>
        <p:spPr>
          <a:xfrm>
            <a:off x="2789645" y="2939996"/>
            <a:ext cx="3031524" cy="1610027"/>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サービス実装により、社会課題解決に対して見込まれる効果を記載ください。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p:txBody>
      </p:sp>
      <p:sp>
        <p:nvSpPr>
          <p:cNvPr id="7" name="正方形/長方形 6">
            <a:extLst>
              <a:ext uri="{FF2B5EF4-FFF2-40B4-BE49-F238E27FC236}">
                <a16:creationId xmlns:a16="http://schemas.microsoft.com/office/drawing/2014/main" id="{A4F04D83-05F1-E630-62FC-A078E14FFA82}"/>
              </a:ext>
            </a:extLst>
          </p:cNvPr>
          <p:cNvSpPr/>
          <p:nvPr/>
        </p:nvSpPr>
        <p:spPr>
          <a:xfrm>
            <a:off x="6370831" y="2939998"/>
            <a:ext cx="2273643" cy="1610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受益者の規模</a:t>
            </a:r>
          </a:p>
        </p:txBody>
      </p:sp>
      <p:sp>
        <p:nvSpPr>
          <p:cNvPr id="9" name="正方形/長方形 8">
            <a:extLst>
              <a:ext uri="{FF2B5EF4-FFF2-40B4-BE49-F238E27FC236}">
                <a16:creationId xmlns:a16="http://schemas.microsoft.com/office/drawing/2014/main" id="{572697A1-C2D5-C371-9441-7C38CE3C3AB0}"/>
              </a:ext>
            </a:extLst>
          </p:cNvPr>
          <p:cNvSpPr/>
          <p:nvPr/>
        </p:nvSpPr>
        <p:spPr>
          <a:xfrm>
            <a:off x="8800993" y="2939998"/>
            <a:ext cx="3031524" cy="1610026"/>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各受益者の規模を定量的（推定で構いません）に記載してください。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p:txBody>
      </p:sp>
      <p:sp>
        <p:nvSpPr>
          <p:cNvPr id="10" name="正方形/長方形 9">
            <a:extLst>
              <a:ext uri="{FF2B5EF4-FFF2-40B4-BE49-F238E27FC236}">
                <a16:creationId xmlns:a16="http://schemas.microsoft.com/office/drawing/2014/main" id="{3C45024A-448E-DD83-A5E1-CE3A4617635E}"/>
              </a:ext>
            </a:extLst>
          </p:cNvPr>
          <p:cNvSpPr/>
          <p:nvPr/>
        </p:nvSpPr>
        <p:spPr>
          <a:xfrm>
            <a:off x="6370831" y="4679474"/>
            <a:ext cx="2273643" cy="161002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受益者への効果</a:t>
            </a:r>
          </a:p>
        </p:txBody>
      </p:sp>
      <p:sp>
        <p:nvSpPr>
          <p:cNvPr id="11" name="正方形/長方形 10">
            <a:extLst>
              <a:ext uri="{FF2B5EF4-FFF2-40B4-BE49-F238E27FC236}">
                <a16:creationId xmlns:a16="http://schemas.microsoft.com/office/drawing/2014/main" id="{8F21B30A-C18A-E31B-C72D-0B4A49A81C4E}"/>
              </a:ext>
            </a:extLst>
          </p:cNvPr>
          <p:cNvSpPr/>
          <p:nvPr/>
        </p:nvSpPr>
        <p:spPr>
          <a:xfrm>
            <a:off x="8800993" y="4679474"/>
            <a:ext cx="3031524" cy="1610026"/>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受益者に対してどのような効果があるかを定量的（推定で構いません）、定性的に記載してください。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2786090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B651C-558F-0029-DFD8-0A51E2236A84}"/>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71F9D47-A320-0031-0CBF-82123ADC4073}"/>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dirty="0">
                <a:latin typeface="Yu Gothic UI" panose="020B0500000000000000" pitchFamily="50" charset="-128"/>
                <a:ea typeface="Yu Gothic UI" panose="020B0500000000000000" pitchFamily="50" charset="-128"/>
              </a:rPr>
              <a:t>　</a:t>
            </a:r>
            <a:r>
              <a:rPr lang="en-US" altLang="ja-JP" sz="2400" dirty="0">
                <a:latin typeface="Yu Gothic UI" panose="020B0500000000000000" pitchFamily="50" charset="-128"/>
                <a:ea typeface="Yu Gothic UI" panose="020B0500000000000000" pitchFamily="50" charset="-128"/>
              </a:rPr>
              <a:t>2.</a:t>
            </a:r>
            <a:r>
              <a:rPr lang="ja-JP" altLang="en-US" sz="2400" dirty="0">
                <a:latin typeface="Yu Gothic UI" panose="020B0500000000000000" pitchFamily="50" charset="-128"/>
                <a:ea typeface="Yu Gothic UI" panose="020B0500000000000000" pitchFamily="50" charset="-128"/>
              </a:rPr>
              <a:t>事業内容</a:t>
            </a:r>
          </a:p>
        </p:txBody>
      </p:sp>
      <p:sp>
        <p:nvSpPr>
          <p:cNvPr id="4" name="正方形/長方形 3">
            <a:extLst>
              <a:ext uri="{FF2B5EF4-FFF2-40B4-BE49-F238E27FC236}">
                <a16:creationId xmlns:a16="http://schemas.microsoft.com/office/drawing/2014/main" id="{CA91431E-6D37-833E-9474-E7C5F3CEE921}"/>
              </a:ext>
            </a:extLst>
          </p:cNvPr>
          <p:cNvSpPr/>
          <p:nvPr/>
        </p:nvSpPr>
        <p:spPr>
          <a:xfrm>
            <a:off x="359483" y="1205790"/>
            <a:ext cx="2273643" cy="161002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展開エリア</a:t>
            </a:r>
          </a:p>
        </p:txBody>
      </p:sp>
      <p:sp>
        <p:nvSpPr>
          <p:cNvPr id="8" name="正方形/長方形 7">
            <a:extLst>
              <a:ext uri="{FF2B5EF4-FFF2-40B4-BE49-F238E27FC236}">
                <a16:creationId xmlns:a16="http://schemas.microsoft.com/office/drawing/2014/main" id="{F3A6476B-F9F4-2186-909C-5CF0976E4ADA}"/>
              </a:ext>
            </a:extLst>
          </p:cNvPr>
          <p:cNvSpPr/>
          <p:nvPr/>
        </p:nvSpPr>
        <p:spPr>
          <a:xfrm>
            <a:off x="2789645" y="1205790"/>
            <a:ext cx="3031524" cy="1610027"/>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今年度の展開エリア、展開施設を漏れなく記載してください。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p:txBody>
      </p:sp>
      <p:sp>
        <p:nvSpPr>
          <p:cNvPr id="18" name="テキスト ボックス 17">
            <a:extLst>
              <a:ext uri="{FF2B5EF4-FFF2-40B4-BE49-F238E27FC236}">
                <a16:creationId xmlns:a16="http://schemas.microsoft.com/office/drawing/2014/main" id="{33CD66C2-50CB-740E-7215-C0AD2FA5D3C7}"/>
              </a:ext>
            </a:extLst>
          </p:cNvPr>
          <p:cNvSpPr txBox="1"/>
          <p:nvPr/>
        </p:nvSpPr>
        <p:spPr>
          <a:xfrm>
            <a:off x="382505" y="791586"/>
            <a:ext cx="4521801" cy="369332"/>
          </a:xfrm>
          <a:prstGeom prst="rect">
            <a:avLst/>
          </a:prstGeom>
          <a:noFill/>
        </p:spPr>
        <p:txBody>
          <a:bodyPr wrap="square" rtlCol="0">
            <a:spAutoFit/>
          </a:bodyPr>
          <a:lstStyle/>
          <a:p>
            <a:r>
              <a:rPr lang="ja-JP" altLang="en-US" dirty="0">
                <a:latin typeface="Yu Gothic UI" panose="020B0500000000000000" pitchFamily="50" charset="-128"/>
                <a:ea typeface="Yu Gothic UI" panose="020B0500000000000000" pitchFamily="50" charset="-128"/>
              </a:rPr>
              <a:t>展開エリアとの調整状況</a:t>
            </a:r>
          </a:p>
        </p:txBody>
      </p:sp>
      <p:sp>
        <p:nvSpPr>
          <p:cNvPr id="19" name="テキスト ボックス 18">
            <a:extLst>
              <a:ext uri="{FF2B5EF4-FFF2-40B4-BE49-F238E27FC236}">
                <a16:creationId xmlns:a16="http://schemas.microsoft.com/office/drawing/2014/main" id="{A5D2AE20-8ABB-44F3-67F2-CAC493CE3EB4}"/>
              </a:ext>
            </a:extLst>
          </p:cNvPr>
          <p:cNvSpPr txBox="1"/>
          <p:nvPr/>
        </p:nvSpPr>
        <p:spPr>
          <a:xfrm>
            <a:off x="6370831" y="791586"/>
            <a:ext cx="4521801" cy="369332"/>
          </a:xfrm>
          <a:prstGeom prst="rect">
            <a:avLst/>
          </a:prstGeom>
          <a:noFill/>
        </p:spPr>
        <p:txBody>
          <a:bodyPr wrap="square" rtlCol="0">
            <a:spAutoFit/>
          </a:bodyPr>
          <a:lstStyle/>
          <a:p>
            <a:r>
              <a:rPr lang="ja-JP" altLang="en-US" dirty="0">
                <a:latin typeface="Yu Gothic UI" panose="020B0500000000000000" pitchFamily="50" charset="-128"/>
                <a:ea typeface="Yu Gothic UI" panose="020B0500000000000000" pitchFamily="50" charset="-128"/>
              </a:rPr>
              <a:t>競合他社との差別化</a:t>
            </a:r>
          </a:p>
        </p:txBody>
      </p:sp>
      <p:sp>
        <p:nvSpPr>
          <p:cNvPr id="25" name="正方形/長方形 24">
            <a:extLst>
              <a:ext uri="{FF2B5EF4-FFF2-40B4-BE49-F238E27FC236}">
                <a16:creationId xmlns:a16="http://schemas.microsoft.com/office/drawing/2014/main" id="{C102D564-2910-EF69-E13A-DE51EF7F10F0}"/>
              </a:ext>
            </a:extLst>
          </p:cNvPr>
          <p:cNvSpPr/>
          <p:nvPr/>
        </p:nvSpPr>
        <p:spPr>
          <a:xfrm>
            <a:off x="359483" y="4674204"/>
            <a:ext cx="2273643" cy="161002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展開エリアとの関係</a:t>
            </a:r>
          </a:p>
        </p:txBody>
      </p:sp>
      <p:sp>
        <p:nvSpPr>
          <p:cNvPr id="26" name="正方形/長方形 25">
            <a:extLst>
              <a:ext uri="{FF2B5EF4-FFF2-40B4-BE49-F238E27FC236}">
                <a16:creationId xmlns:a16="http://schemas.microsoft.com/office/drawing/2014/main" id="{96B9275B-CB16-2739-B9A2-9C74271DA88F}"/>
              </a:ext>
            </a:extLst>
          </p:cNvPr>
          <p:cNvSpPr/>
          <p:nvPr/>
        </p:nvSpPr>
        <p:spPr>
          <a:xfrm>
            <a:off x="2789645" y="4674203"/>
            <a:ext cx="3031524" cy="1610027"/>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展開エリアとの関係性について記載してください。（サービス導入済みや過去に実証事業にて使用などの実績があれば記載ください。）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p:txBody>
      </p:sp>
      <p:sp>
        <p:nvSpPr>
          <p:cNvPr id="27" name="正方形/長方形 26">
            <a:extLst>
              <a:ext uri="{FF2B5EF4-FFF2-40B4-BE49-F238E27FC236}">
                <a16:creationId xmlns:a16="http://schemas.microsoft.com/office/drawing/2014/main" id="{2BFC28CE-D330-E2B6-E1D7-B72C91B6B88E}"/>
              </a:ext>
            </a:extLst>
          </p:cNvPr>
          <p:cNvSpPr/>
          <p:nvPr/>
        </p:nvSpPr>
        <p:spPr>
          <a:xfrm>
            <a:off x="6370831" y="1205791"/>
            <a:ext cx="2273643" cy="3344231"/>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ja-JP" sz="1400" dirty="0">
                <a:solidFill>
                  <a:schemeClr val="tx1"/>
                </a:solidFill>
                <a:latin typeface="Yu Gothic UI" panose="020B0500000000000000" pitchFamily="50" charset="-128"/>
                <a:ea typeface="Yu Gothic UI" panose="020B0500000000000000" pitchFamily="50" charset="-128"/>
              </a:rPr>
              <a:t>差別化要素</a:t>
            </a:r>
            <a:endParaRPr lang="ja-JP" altLang="en-US" sz="1400" dirty="0">
              <a:solidFill>
                <a:schemeClr val="tx1"/>
              </a:solidFill>
              <a:latin typeface="Yu Gothic UI" panose="020B0500000000000000" pitchFamily="50" charset="-128"/>
              <a:ea typeface="Yu Gothic UI" panose="020B0500000000000000" pitchFamily="50" charset="-128"/>
            </a:endParaRPr>
          </a:p>
        </p:txBody>
      </p:sp>
      <p:sp>
        <p:nvSpPr>
          <p:cNvPr id="28" name="正方形/長方形 27">
            <a:extLst>
              <a:ext uri="{FF2B5EF4-FFF2-40B4-BE49-F238E27FC236}">
                <a16:creationId xmlns:a16="http://schemas.microsoft.com/office/drawing/2014/main" id="{A6D0498A-AFD1-E727-E0DB-D2BD5A0C9E03}"/>
              </a:ext>
            </a:extLst>
          </p:cNvPr>
          <p:cNvSpPr/>
          <p:nvPr/>
        </p:nvSpPr>
        <p:spPr>
          <a:xfrm>
            <a:off x="8800993" y="1205792"/>
            <a:ext cx="3031524" cy="3344230"/>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1">
                    <a:lumMod val="50000"/>
                  </a:schemeClr>
                </a:solidFill>
                <a:latin typeface="Yu Gothic UI" panose="020B0500000000000000" pitchFamily="50" charset="-128"/>
                <a:ea typeface="Yu Gothic UI" panose="020B0500000000000000" pitchFamily="50" charset="-128"/>
              </a:rPr>
              <a:t>以下より</a:t>
            </a:r>
            <a:r>
              <a:rPr lang="en-US" altLang="ja-JP" sz="1400" dirty="0">
                <a:solidFill>
                  <a:schemeClr val="bg1">
                    <a:lumMod val="50000"/>
                  </a:schemeClr>
                </a:solidFill>
                <a:latin typeface="Yu Gothic UI" panose="020B0500000000000000" pitchFamily="50" charset="-128"/>
                <a:ea typeface="Yu Gothic UI" panose="020B0500000000000000" pitchFamily="50" charset="-128"/>
              </a:rPr>
              <a:t>1</a:t>
            </a:r>
            <a:r>
              <a:rPr lang="ja-JP" altLang="en-US" sz="1400" dirty="0">
                <a:solidFill>
                  <a:schemeClr val="bg1">
                    <a:lumMod val="50000"/>
                  </a:schemeClr>
                </a:solidFill>
                <a:latin typeface="Yu Gothic UI" panose="020B0500000000000000" pitchFamily="50" charset="-128"/>
                <a:ea typeface="Yu Gothic UI" panose="020B0500000000000000" pitchFamily="50" charset="-128"/>
              </a:rPr>
              <a:t>項目以上は記載ください。</a:t>
            </a:r>
            <a:endParaRPr lang="en-US" altLang="ja-JP" sz="1400" dirty="0">
              <a:solidFill>
                <a:schemeClr val="bg1">
                  <a:lumMod val="50000"/>
                </a:schemeClr>
              </a:solidFill>
              <a:latin typeface="Yu Gothic UI" panose="020B0500000000000000" pitchFamily="50" charset="-128"/>
              <a:ea typeface="Yu Gothic UI" panose="020B0500000000000000" pitchFamily="50" charset="-128"/>
            </a:endParaRPr>
          </a:p>
          <a:p>
            <a:pPr marL="285750" indent="-285750">
              <a:buFont typeface="Arial" panose="020B0604020202020204" pitchFamily="34" charset="0"/>
              <a:buChar char="•"/>
            </a:pPr>
            <a:r>
              <a:rPr lang="ja-JP" altLang="en-US" sz="1400" dirty="0">
                <a:solidFill>
                  <a:schemeClr val="bg1">
                    <a:lumMod val="50000"/>
                  </a:schemeClr>
                </a:solidFill>
                <a:latin typeface="Yu Gothic UI" panose="020B0500000000000000" pitchFamily="50" charset="-128"/>
                <a:ea typeface="Yu Gothic UI" panose="020B0500000000000000" pitchFamily="50" charset="-128"/>
              </a:rPr>
              <a:t>開発する機能・サービスによる他の類似サービスとの差別化要素</a:t>
            </a:r>
            <a:endParaRPr lang="en-US" altLang="ja-JP" sz="1400" dirty="0">
              <a:solidFill>
                <a:schemeClr val="bg1">
                  <a:lumMod val="50000"/>
                </a:schemeClr>
              </a:solidFill>
              <a:latin typeface="Yu Gothic UI" panose="020B0500000000000000" pitchFamily="50" charset="-128"/>
              <a:ea typeface="Yu Gothic UI" panose="020B0500000000000000" pitchFamily="50" charset="-128"/>
            </a:endParaRPr>
          </a:p>
          <a:p>
            <a:pPr marL="285750" indent="-285750">
              <a:buFont typeface="Arial" panose="020B0604020202020204" pitchFamily="34" charset="0"/>
              <a:buChar char="•"/>
            </a:pPr>
            <a:r>
              <a:rPr lang="ja-JP" altLang="en-US" sz="1400" dirty="0">
                <a:solidFill>
                  <a:schemeClr val="bg1">
                    <a:lumMod val="50000"/>
                  </a:schemeClr>
                </a:solidFill>
                <a:latin typeface="Yu Gothic UI" panose="020B0500000000000000" pitchFamily="50" charset="-128"/>
                <a:ea typeface="Yu Gothic UI" panose="020B0500000000000000" pitchFamily="50" charset="-128"/>
              </a:rPr>
              <a:t>検証内容による差別化要素や新規性</a:t>
            </a:r>
            <a:endParaRPr lang="en-US" altLang="ja-JP" sz="1400" dirty="0">
              <a:solidFill>
                <a:schemeClr val="bg1">
                  <a:lumMod val="50000"/>
                </a:schemeClr>
              </a:solidFill>
              <a:latin typeface="Yu Gothic UI" panose="020B0500000000000000" pitchFamily="50" charset="-128"/>
              <a:ea typeface="Yu Gothic UI" panose="020B0500000000000000" pitchFamily="50" charset="-128"/>
            </a:endParaRPr>
          </a:p>
          <a:p>
            <a:pPr marL="285750" indent="-285750">
              <a:buFont typeface="Arial" panose="020B0604020202020204" pitchFamily="34" charset="0"/>
              <a:buChar char="•"/>
            </a:pPr>
            <a:r>
              <a:rPr lang="ja-JP" altLang="en-US" sz="1400" dirty="0">
                <a:solidFill>
                  <a:schemeClr val="bg1">
                    <a:lumMod val="50000"/>
                  </a:schemeClr>
                </a:solidFill>
                <a:latin typeface="Yu Gothic UI" panose="020B0500000000000000" pitchFamily="50" charset="-128"/>
                <a:ea typeface="Yu Gothic UI" panose="020B0500000000000000" pitchFamily="50" charset="-128"/>
              </a:rPr>
              <a:t>検証内容が公益性を有する取組である旨及び補助事業として実施することの必要性について</a:t>
            </a:r>
            <a:endParaRPr lang="en-US" altLang="ja-JP" sz="1400" dirty="0">
              <a:solidFill>
                <a:schemeClr val="bg1">
                  <a:lumMod val="50000"/>
                </a:schemeClr>
              </a:solidFill>
              <a:latin typeface="Yu Gothic UI" panose="020B0500000000000000" pitchFamily="50" charset="-128"/>
              <a:ea typeface="Yu Gothic UI" panose="020B0500000000000000" pitchFamily="50" charset="-128"/>
            </a:endParaRPr>
          </a:p>
        </p:txBody>
      </p:sp>
      <p:sp>
        <p:nvSpPr>
          <p:cNvPr id="6" name="スライド番号プレースホルダー 3">
            <a:extLst>
              <a:ext uri="{FF2B5EF4-FFF2-40B4-BE49-F238E27FC236}">
                <a16:creationId xmlns:a16="http://schemas.microsoft.com/office/drawing/2014/main" id="{DA0AD209-584F-1F7D-CC4D-3CE680C82536}"/>
              </a:ext>
            </a:extLst>
          </p:cNvPr>
          <p:cNvSpPr>
            <a:spLocks noGrp="1"/>
          </p:cNvSpPr>
          <p:nvPr>
            <p:ph type="sldNum" sz="quarter" idx="12"/>
          </p:nvPr>
        </p:nvSpPr>
        <p:spPr>
          <a:xfrm>
            <a:off x="8610600" y="635635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8</a:t>
            </a:fld>
            <a:endParaRPr lang="ja-JP" altLang="en-US" dirty="0">
              <a:latin typeface="Yu Gothic UI" panose="020B0500000000000000" pitchFamily="50" charset="-128"/>
              <a:ea typeface="Yu Gothic UI" panose="020B0500000000000000" pitchFamily="50" charset="-128"/>
            </a:endParaRPr>
          </a:p>
        </p:txBody>
      </p:sp>
      <p:sp>
        <p:nvSpPr>
          <p:cNvPr id="2" name="正方形/長方形 1">
            <a:extLst>
              <a:ext uri="{FF2B5EF4-FFF2-40B4-BE49-F238E27FC236}">
                <a16:creationId xmlns:a16="http://schemas.microsoft.com/office/drawing/2014/main" id="{C9E51BDB-19A7-5129-BC78-71392C7630C8}"/>
              </a:ext>
            </a:extLst>
          </p:cNvPr>
          <p:cNvSpPr/>
          <p:nvPr/>
        </p:nvSpPr>
        <p:spPr>
          <a:xfrm>
            <a:off x="359483" y="2939996"/>
            <a:ext cx="2273643" cy="161002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latin typeface="Yu Gothic UI" panose="020B0500000000000000" pitchFamily="50" charset="-128"/>
                <a:ea typeface="Yu Gothic UI" panose="020B0500000000000000" pitchFamily="50" charset="-128"/>
              </a:rPr>
              <a:t>展開エリアとの</a:t>
            </a:r>
            <a:endParaRPr lang="en-US" altLang="ja-JP" sz="1400" dirty="0">
              <a:solidFill>
                <a:schemeClr val="tx1"/>
              </a:solidFill>
              <a:latin typeface="Yu Gothic UI" panose="020B0500000000000000" pitchFamily="50" charset="-128"/>
              <a:ea typeface="Yu Gothic UI" panose="020B0500000000000000" pitchFamily="50" charset="-128"/>
            </a:endParaRPr>
          </a:p>
          <a:p>
            <a:pPr algn="ctr"/>
            <a:r>
              <a:rPr lang="ja-JP" altLang="en-US" sz="1400" dirty="0">
                <a:solidFill>
                  <a:schemeClr val="tx1"/>
                </a:solidFill>
                <a:latin typeface="Yu Gothic UI" panose="020B0500000000000000" pitchFamily="50" charset="-128"/>
                <a:ea typeface="Yu Gothic UI" panose="020B0500000000000000" pitchFamily="50" charset="-128"/>
              </a:rPr>
              <a:t>調整状況</a:t>
            </a:r>
          </a:p>
        </p:txBody>
      </p:sp>
      <p:sp>
        <p:nvSpPr>
          <p:cNvPr id="5" name="正方形/長方形 4">
            <a:extLst>
              <a:ext uri="{FF2B5EF4-FFF2-40B4-BE49-F238E27FC236}">
                <a16:creationId xmlns:a16="http://schemas.microsoft.com/office/drawing/2014/main" id="{C9710D80-02E6-F1BB-5CD9-BBFCDE5DCF72}"/>
              </a:ext>
            </a:extLst>
          </p:cNvPr>
          <p:cNvSpPr/>
          <p:nvPr/>
        </p:nvSpPr>
        <p:spPr>
          <a:xfrm>
            <a:off x="2789645" y="2939996"/>
            <a:ext cx="3031524" cy="1610027"/>
          </a:xfrm>
          <a:prstGeom prst="rect">
            <a:avLst/>
          </a:prstGeom>
          <a:noFill/>
          <a:ln>
            <a:solidFill>
              <a:schemeClr val="accent5">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chemeClr val="bg2">
                    <a:lumMod val="50000"/>
                  </a:schemeClr>
                </a:solidFill>
                <a:latin typeface="Yu Gothic UI" panose="020B0500000000000000" pitchFamily="50" charset="-128"/>
                <a:ea typeface="Yu Gothic UI" panose="020B0500000000000000" pitchFamily="50" charset="-128"/>
              </a:rPr>
              <a:t>（記入内容）</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a:p>
            <a:r>
              <a:rPr lang="ja-JP" altLang="en-US" sz="1400" dirty="0">
                <a:solidFill>
                  <a:schemeClr val="bg2">
                    <a:lumMod val="50000"/>
                  </a:schemeClr>
                </a:solidFill>
                <a:latin typeface="Yu Gothic UI" panose="020B0500000000000000" pitchFamily="50" charset="-128"/>
                <a:ea typeface="Yu Gothic UI" panose="020B0500000000000000" pitchFamily="50" charset="-128"/>
              </a:rPr>
              <a:t>展開先から今年度の展開について合意を得られているか、調整中か等の状況を記載してください。</a:t>
            </a:r>
            <a:endParaRPr lang="en-US" altLang="ja-JP" sz="1400" dirty="0">
              <a:solidFill>
                <a:schemeClr val="bg2">
                  <a:lumMod val="50000"/>
                </a:schemeClr>
              </a:solidFill>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3453361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D9EAD09-1D70-50C5-F61D-BC1EDFD5EE4E}"/>
              </a:ext>
            </a:extLst>
          </p:cNvPr>
          <p:cNvSpPr txBox="1"/>
          <p:nvPr/>
        </p:nvSpPr>
        <p:spPr>
          <a:xfrm>
            <a:off x="187" y="105"/>
            <a:ext cx="12191628" cy="590806"/>
          </a:xfrm>
          <a:prstGeom prst="rect">
            <a:avLst/>
          </a:prstGeom>
          <a:solidFill>
            <a:schemeClr val="accent1"/>
          </a:solidFill>
        </p:spPr>
        <p:txBody>
          <a:bodyPr vert="horz" wrap="none" lIns="0" tIns="35999" rIns="0" bIns="0" rtlCol="0" anchor="ctr">
            <a:noAutofit/>
          </a:bodyPr>
          <a:lstStyle>
            <a:defPPr>
              <a:defRPr lang="ja-JP"/>
            </a:defPPr>
            <a:lvl1pPr marR="0" lvl="0" indent="0" algn="ctr" defTabSz="1219186" fontAlgn="auto">
              <a:lnSpc>
                <a:spcPct val="100000"/>
              </a:lnSpc>
              <a:spcBef>
                <a:spcPts val="0"/>
              </a:spcBef>
              <a:spcAft>
                <a:spcPts val="0"/>
              </a:spcAft>
              <a:buClrTx/>
              <a:buSzPct val="100000"/>
              <a:buFont typeface="Arial" panose="020B0604020202020204" pitchFamily="34" charset="0"/>
              <a:buNone/>
              <a:tabLst/>
              <a:defRPr sz="2300" b="1" i="0" u="none" strike="noStrike" kern="0" cap="none" spc="0" normalizeH="0" baseline="0">
                <a:ln>
                  <a:noFill/>
                </a:ln>
                <a:solidFill>
                  <a:prstClr val="white"/>
                </a:solidFill>
                <a:effectLst/>
                <a:uLnTx/>
                <a:uFillTx/>
                <a:latin typeface="Yu Gothic UI"/>
                <a:ea typeface="Yu Gothic UI"/>
              </a:defRPr>
            </a:lvl1pPr>
            <a:lvl2pPr marL="221544" marR="0" indent="-221544" defTabSz="1219186" fontAlgn="auto">
              <a:lnSpc>
                <a:spcPct val="110000"/>
              </a:lnSpc>
              <a:spcBef>
                <a:spcPts val="738"/>
              </a:spcBef>
              <a:spcAft>
                <a:spcPts val="0"/>
              </a:spcAft>
              <a:buClrTx/>
              <a:buSzPct val="100000"/>
              <a:buFont typeface="Wingdings" panose="05000000000000000000" pitchFamily="2" charset="2"/>
              <a:buChar char="n"/>
              <a:tabLst/>
              <a:defRPr sz="1477" b="0"/>
            </a:lvl2pPr>
            <a:lvl3pPr marL="443088" marR="0" indent="-221544" defTabSz="1219186" fontAlgn="auto">
              <a:lnSpc>
                <a:spcPct val="110000"/>
              </a:lnSpc>
              <a:spcBef>
                <a:spcPts val="738"/>
              </a:spcBef>
              <a:spcAft>
                <a:spcPts val="0"/>
              </a:spcAft>
              <a:buClrTx/>
              <a:buSzPct val="100000"/>
              <a:buFont typeface="Wingdings" panose="05000000000000000000" pitchFamily="2" charset="2"/>
              <a:buChar char="Ø"/>
              <a:tabLst/>
              <a:defRPr sz="1477" b="0"/>
            </a:lvl3pPr>
            <a:lvl4pPr marL="620323" marR="0" indent="-177235" defTabSz="1219186" fontAlgn="auto">
              <a:lnSpc>
                <a:spcPct val="110000"/>
              </a:lnSpc>
              <a:spcBef>
                <a:spcPts val="738"/>
              </a:spcBef>
              <a:spcAft>
                <a:spcPts val="0"/>
              </a:spcAft>
              <a:buClrTx/>
              <a:buSzPct val="100000"/>
              <a:buFont typeface="Arial" panose="020B0604020202020204" pitchFamily="34" charset="0"/>
              <a:buChar char="•"/>
              <a:tabLst/>
              <a:defRPr sz="1477" b="0" baseline="0"/>
            </a:lvl4pPr>
            <a:lvl5pPr marL="841867" indent="-221544" defTabSz="1064672">
              <a:lnSpc>
                <a:spcPct val="110000"/>
              </a:lnSpc>
              <a:spcBef>
                <a:spcPts val="738"/>
              </a:spcBef>
              <a:spcAft>
                <a:spcPts val="0"/>
              </a:spcAft>
              <a:buClrTx/>
              <a:buSzPct val="100000"/>
              <a:buFont typeface="Verdana" panose="020B0604030504040204" pitchFamily="34" charset="0"/>
              <a:buChar char="−"/>
              <a:tabLst/>
              <a:defRPr sz="1477" baseline="0"/>
            </a:lvl5pPr>
            <a:lvl6pPr marL="1063411" indent="-221544" defTabSz="1219186">
              <a:lnSpc>
                <a:spcPct val="110000"/>
              </a:lnSpc>
              <a:spcBef>
                <a:spcPts val="738"/>
              </a:spcBef>
              <a:spcAft>
                <a:spcPts val="0"/>
              </a:spcAft>
              <a:buFont typeface="Wingdings" panose="05000000000000000000" pitchFamily="2" charset="2"/>
              <a:buChar char="ü"/>
              <a:defRPr sz="1477" baseline="0"/>
            </a:lvl6pPr>
            <a:lvl7pPr marL="710392" indent="-235197" defTabSz="1219186">
              <a:spcBef>
                <a:spcPts val="0"/>
              </a:spcBef>
              <a:spcAft>
                <a:spcPts val="1333"/>
              </a:spcAft>
              <a:buFont typeface="Verdana" panose="020B0604030504040204" pitchFamily="34" charset="0"/>
              <a:buChar char="−"/>
              <a:defRPr sz="1600"/>
            </a:lvl7pPr>
            <a:lvl8pPr marL="710392" indent="-235197" defTabSz="1219186">
              <a:spcBef>
                <a:spcPts val="0"/>
              </a:spcBef>
              <a:spcAft>
                <a:spcPts val="1333"/>
              </a:spcAft>
              <a:buFont typeface="Verdana" panose="020B0604030504040204" pitchFamily="34" charset="0"/>
              <a:buChar char="−"/>
              <a:defRPr sz="1600" baseline="0"/>
            </a:lvl8pPr>
            <a:lvl9pPr marL="710392" indent="-235197" defTabSz="1219186">
              <a:spcBef>
                <a:spcPts val="0"/>
              </a:spcBef>
              <a:spcAft>
                <a:spcPts val="1333"/>
              </a:spcAft>
              <a:buFont typeface="Verdana" panose="020B0604030504040204" pitchFamily="34" charset="0"/>
              <a:buChar char="−"/>
              <a:defRPr sz="1600" baseline="0"/>
            </a:lvl9pPr>
          </a:lstStyle>
          <a:p>
            <a:pPr algn="l" defTabSz="1219123">
              <a:defRPr/>
            </a:pPr>
            <a:r>
              <a:rPr lang="ja-JP" altLang="en-US" sz="2400" dirty="0">
                <a:latin typeface="Yu Gothic UI" panose="020B0500000000000000" pitchFamily="50" charset="-128"/>
                <a:ea typeface="Yu Gothic UI" panose="020B0500000000000000" pitchFamily="50" charset="-128"/>
              </a:rPr>
              <a:t>　</a:t>
            </a:r>
            <a:r>
              <a:rPr lang="en-US" altLang="ja-JP" sz="2400" dirty="0">
                <a:latin typeface="Yu Gothic UI" panose="020B0500000000000000" pitchFamily="50" charset="-128"/>
                <a:ea typeface="Yu Gothic UI" panose="020B0500000000000000" pitchFamily="50" charset="-128"/>
              </a:rPr>
              <a:t>3.</a:t>
            </a:r>
            <a:r>
              <a:rPr lang="ja-JP" altLang="en-US" sz="2400" dirty="0">
                <a:latin typeface="Yu Gothic UI" panose="020B0500000000000000" pitchFamily="50" charset="-128"/>
                <a:ea typeface="Yu Gothic UI" panose="020B0500000000000000" pitchFamily="50" charset="-128"/>
              </a:rPr>
              <a:t>実施体制</a:t>
            </a:r>
          </a:p>
        </p:txBody>
      </p:sp>
      <p:graphicFrame>
        <p:nvGraphicFramePr>
          <p:cNvPr id="4" name="表 3">
            <a:extLst>
              <a:ext uri="{FF2B5EF4-FFF2-40B4-BE49-F238E27FC236}">
                <a16:creationId xmlns:a16="http://schemas.microsoft.com/office/drawing/2014/main" id="{F8ED595B-4CCF-8815-85FD-DB53B4770B6F}"/>
              </a:ext>
            </a:extLst>
          </p:cNvPr>
          <p:cNvGraphicFramePr>
            <a:graphicFrameLocks noGrp="1"/>
          </p:cNvGraphicFramePr>
          <p:nvPr>
            <p:extLst>
              <p:ext uri="{D42A27DB-BD31-4B8C-83A1-F6EECF244321}">
                <p14:modId xmlns:p14="http://schemas.microsoft.com/office/powerpoint/2010/main" val="2945545101"/>
              </p:ext>
            </p:extLst>
          </p:nvPr>
        </p:nvGraphicFramePr>
        <p:xfrm>
          <a:off x="1939163" y="1269008"/>
          <a:ext cx="8313674" cy="1828800"/>
        </p:xfrm>
        <a:graphic>
          <a:graphicData uri="http://schemas.openxmlformats.org/drawingml/2006/table">
            <a:tbl>
              <a:tblPr firstRow="1" bandRow="1">
                <a:tableStyleId>{5940675A-B579-460E-94D1-54222C63F5DA}</a:tableStyleId>
              </a:tblPr>
              <a:tblGrid>
                <a:gridCol w="2226437">
                  <a:extLst>
                    <a:ext uri="{9D8B030D-6E8A-4147-A177-3AD203B41FA5}">
                      <a16:colId xmlns:a16="http://schemas.microsoft.com/office/drawing/2014/main" val="3083338089"/>
                    </a:ext>
                  </a:extLst>
                </a:gridCol>
                <a:gridCol w="2057400">
                  <a:extLst>
                    <a:ext uri="{9D8B030D-6E8A-4147-A177-3AD203B41FA5}">
                      <a16:colId xmlns:a16="http://schemas.microsoft.com/office/drawing/2014/main" val="1965634617"/>
                    </a:ext>
                  </a:extLst>
                </a:gridCol>
                <a:gridCol w="4029837">
                  <a:extLst>
                    <a:ext uri="{9D8B030D-6E8A-4147-A177-3AD203B41FA5}">
                      <a16:colId xmlns:a16="http://schemas.microsoft.com/office/drawing/2014/main" val="83562731"/>
                    </a:ext>
                  </a:extLst>
                </a:gridCol>
              </a:tblGrid>
              <a:tr h="211394">
                <a:tc>
                  <a:txBody>
                    <a:bodyPr/>
                    <a:lstStyle/>
                    <a:p>
                      <a:pPr algn="ctr"/>
                      <a:r>
                        <a:rPr kumimoji="1" lang="ja-JP" altLang="en-US" sz="1400" dirty="0">
                          <a:solidFill>
                            <a:schemeClr val="tx1"/>
                          </a:solidFill>
                          <a:latin typeface="Yu Gothic UI" panose="020B0500000000000000" pitchFamily="50" charset="-128"/>
                          <a:ea typeface="Yu Gothic UI" panose="020B0500000000000000" pitchFamily="50" charset="-128"/>
                        </a:rPr>
                        <a:t>プロジェクト実施者名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kumimoji="1" lang="ja-JP" altLang="en-US" sz="1400">
                          <a:solidFill>
                            <a:schemeClr val="tx1"/>
                          </a:solidFill>
                          <a:latin typeface="Yu Gothic UI" panose="020B0500000000000000" pitchFamily="50" charset="-128"/>
                          <a:ea typeface="Yu Gothic UI" panose="020B0500000000000000" pitchFamily="50" charset="-128"/>
                        </a:rPr>
                        <a:t>役割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kumimoji="1" lang="ja-JP" altLang="en-US" sz="1400" dirty="0">
                          <a:solidFill>
                            <a:schemeClr val="tx1"/>
                          </a:solidFill>
                          <a:latin typeface="Yu Gothic UI" panose="020B0500000000000000" pitchFamily="50" charset="-128"/>
                          <a:ea typeface="Yu Gothic UI" panose="020B0500000000000000" pitchFamily="50" charset="-128"/>
                        </a:rPr>
                        <a:t>業務の範囲</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1166724"/>
                  </a:ext>
                </a:extLst>
              </a:tr>
              <a:tr h="257195">
                <a:tc>
                  <a:txBody>
                    <a:bodyPr/>
                    <a:lstStyle/>
                    <a:p>
                      <a:r>
                        <a:rPr kumimoji="1" lang="ja-JP" altLang="en-US" sz="1400" dirty="0">
                          <a:solidFill>
                            <a:schemeClr val="bg2">
                              <a:lumMod val="50000"/>
                            </a:schemeClr>
                          </a:solidFill>
                          <a:latin typeface="Yu Gothic UI" panose="020B0500000000000000" pitchFamily="50" charset="-128"/>
                          <a:ea typeface="Yu Gothic UI" panose="020B0500000000000000" pitchFamily="50" charset="-128"/>
                        </a:rPr>
                        <a:t>プロジェクト実施者</a:t>
                      </a:r>
                      <a:r>
                        <a:rPr kumimoji="1" lang="en-US" altLang="ja-JP" sz="1400" dirty="0">
                          <a:solidFill>
                            <a:schemeClr val="bg2">
                              <a:lumMod val="50000"/>
                            </a:schemeClr>
                          </a:solidFill>
                          <a:latin typeface="Yu Gothic UI" panose="020B0500000000000000" pitchFamily="50" charset="-128"/>
                          <a:ea typeface="Yu Gothic UI" panose="020B0500000000000000" pitchFamily="50" charset="-128"/>
                        </a:rPr>
                        <a:t>A</a:t>
                      </a:r>
                      <a:endParaRPr kumimoji="1" lang="ja-JP" altLang="en-US" sz="1400" dirty="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400" dirty="0">
                          <a:solidFill>
                            <a:schemeClr val="bg2">
                              <a:lumMod val="50000"/>
                            </a:schemeClr>
                          </a:solidFill>
                          <a:latin typeface="Yu Gothic UI" panose="020B0500000000000000" pitchFamily="50" charset="-128"/>
                          <a:ea typeface="Yu Gothic UI" panose="020B0500000000000000" pitchFamily="50" charset="-128"/>
                        </a:rPr>
                        <a:t>提案事業者（代表）</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40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8456490"/>
                  </a:ext>
                </a:extLst>
              </a:tr>
              <a:tr h="257195">
                <a:tc>
                  <a:txBody>
                    <a:bodyPr/>
                    <a:lstStyle/>
                    <a:p>
                      <a:r>
                        <a:rPr kumimoji="1" lang="ja-JP" altLang="en-US" sz="1400" dirty="0">
                          <a:solidFill>
                            <a:schemeClr val="bg2">
                              <a:lumMod val="50000"/>
                            </a:schemeClr>
                          </a:solidFill>
                          <a:latin typeface="Yu Gothic UI" panose="020B0500000000000000" pitchFamily="50" charset="-128"/>
                          <a:ea typeface="Yu Gothic UI" panose="020B0500000000000000" pitchFamily="50" charset="-128"/>
                        </a:rPr>
                        <a:t>プロジェクト実施者</a:t>
                      </a:r>
                      <a:r>
                        <a:rPr kumimoji="1" lang="en-US" altLang="ja-JP" sz="1400" dirty="0">
                          <a:solidFill>
                            <a:schemeClr val="bg2">
                              <a:lumMod val="50000"/>
                            </a:schemeClr>
                          </a:solidFill>
                          <a:latin typeface="Yu Gothic UI" panose="020B0500000000000000" pitchFamily="50" charset="-128"/>
                          <a:ea typeface="Yu Gothic UI" panose="020B0500000000000000" pitchFamily="50" charset="-128"/>
                        </a:rPr>
                        <a:t>B</a:t>
                      </a:r>
                      <a:endParaRPr kumimoji="1" lang="ja-JP" altLang="en-US" sz="1400" dirty="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40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40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7878053"/>
                  </a:ext>
                </a:extLst>
              </a:tr>
              <a:tr h="257195">
                <a:tc>
                  <a:txBody>
                    <a:bodyPr/>
                    <a:lstStyle/>
                    <a:p>
                      <a:r>
                        <a:rPr kumimoji="1" lang="ja-JP" altLang="en-US" sz="1400" dirty="0">
                          <a:solidFill>
                            <a:schemeClr val="bg2">
                              <a:lumMod val="50000"/>
                            </a:schemeClr>
                          </a:solidFill>
                          <a:latin typeface="Yu Gothic UI" panose="020B0500000000000000" pitchFamily="50" charset="-128"/>
                          <a:ea typeface="Yu Gothic UI" panose="020B0500000000000000" pitchFamily="50" charset="-128"/>
                        </a:rPr>
                        <a:t>プロジェクト実施者</a:t>
                      </a:r>
                      <a:r>
                        <a:rPr kumimoji="1" lang="en-US" altLang="ja-JP" sz="1400" dirty="0">
                          <a:solidFill>
                            <a:schemeClr val="bg2">
                              <a:lumMod val="50000"/>
                            </a:schemeClr>
                          </a:solidFill>
                          <a:latin typeface="Yu Gothic UI" panose="020B0500000000000000" pitchFamily="50" charset="-128"/>
                          <a:ea typeface="Yu Gothic UI" panose="020B0500000000000000" pitchFamily="50" charset="-128"/>
                        </a:rPr>
                        <a:t>C</a:t>
                      </a:r>
                      <a:endParaRPr kumimoji="1" lang="ja-JP" altLang="en-US" sz="1400" dirty="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40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400" dirty="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5353770"/>
                  </a:ext>
                </a:extLst>
              </a:tr>
              <a:tr h="2571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bg2">
                              <a:lumMod val="50000"/>
                            </a:schemeClr>
                          </a:solidFill>
                          <a:latin typeface="Yu Gothic UI" panose="020B0500000000000000" pitchFamily="50" charset="-128"/>
                          <a:ea typeface="Yu Gothic UI" panose="020B0500000000000000" pitchFamily="50" charset="-128"/>
                        </a:rPr>
                        <a:t>プロジェクト実施者</a:t>
                      </a:r>
                      <a:r>
                        <a:rPr kumimoji="1" lang="en-US" altLang="ja-JP" sz="1400" dirty="0">
                          <a:solidFill>
                            <a:schemeClr val="bg2">
                              <a:lumMod val="50000"/>
                            </a:schemeClr>
                          </a:solidFill>
                          <a:latin typeface="Yu Gothic UI" panose="020B0500000000000000" pitchFamily="50" charset="-128"/>
                          <a:ea typeface="Yu Gothic UI" panose="020B0500000000000000" pitchFamily="50" charset="-128"/>
                        </a:rPr>
                        <a:t>D</a:t>
                      </a:r>
                      <a:endParaRPr kumimoji="1" lang="ja-JP" altLang="en-US" sz="1400" dirty="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40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400" dirty="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0871658"/>
                  </a:ext>
                </a:extLst>
              </a:tr>
              <a:tr h="2571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bg2">
                              <a:lumMod val="50000"/>
                            </a:schemeClr>
                          </a:solidFill>
                          <a:latin typeface="Yu Gothic UI" panose="020B0500000000000000" pitchFamily="50" charset="-128"/>
                          <a:ea typeface="Yu Gothic UI" panose="020B0500000000000000" pitchFamily="50" charset="-128"/>
                        </a:rPr>
                        <a:t>プロジェクト実施者</a:t>
                      </a:r>
                      <a:r>
                        <a:rPr kumimoji="1" lang="en-US" altLang="ja-JP" sz="1400" dirty="0">
                          <a:solidFill>
                            <a:schemeClr val="bg2">
                              <a:lumMod val="50000"/>
                            </a:schemeClr>
                          </a:solidFill>
                          <a:latin typeface="Yu Gothic UI" panose="020B0500000000000000" pitchFamily="50" charset="-128"/>
                          <a:ea typeface="Yu Gothic UI" panose="020B0500000000000000" pitchFamily="50" charset="-128"/>
                        </a:rPr>
                        <a:t>E</a:t>
                      </a:r>
                      <a:endParaRPr kumimoji="1" lang="ja-JP" altLang="en-US" sz="1400" dirty="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40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kumimoji="1" lang="ja-JP" altLang="en-US" sz="1400" dirty="0">
                        <a:solidFill>
                          <a:schemeClr val="bg2">
                            <a:lumMod val="50000"/>
                          </a:schemeClr>
                        </a:solidFill>
                        <a:latin typeface="Yu Gothic UI" panose="020B0500000000000000" pitchFamily="50" charset="-128"/>
                        <a:ea typeface="Yu Gothic UI" panose="020B05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0292568"/>
                  </a:ext>
                </a:extLst>
              </a:tr>
            </a:tbl>
          </a:graphicData>
        </a:graphic>
      </p:graphicFrame>
      <p:graphicFrame>
        <p:nvGraphicFramePr>
          <p:cNvPr id="5" name="図表 4">
            <a:extLst>
              <a:ext uri="{FF2B5EF4-FFF2-40B4-BE49-F238E27FC236}">
                <a16:creationId xmlns:a16="http://schemas.microsoft.com/office/drawing/2014/main" id="{D2EDEF00-407F-0959-2D8B-029D6F4F3AE8}"/>
              </a:ext>
            </a:extLst>
          </p:cNvPr>
          <p:cNvGraphicFramePr/>
          <p:nvPr>
            <p:extLst>
              <p:ext uri="{D42A27DB-BD31-4B8C-83A1-F6EECF244321}">
                <p14:modId xmlns:p14="http://schemas.microsoft.com/office/powerpoint/2010/main" val="617373637"/>
              </p:ext>
            </p:extLst>
          </p:nvPr>
        </p:nvGraphicFramePr>
        <p:xfrm>
          <a:off x="1939163" y="3451200"/>
          <a:ext cx="8313674" cy="2994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楕円 5">
            <a:extLst>
              <a:ext uri="{FF2B5EF4-FFF2-40B4-BE49-F238E27FC236}">
                <a16:creationId xmlns:a16="http://schemas.microsoft.com/office/drawing/2014/main" id="{E8827488-C362-3561-2632-B174C3E55323}"/>
              </a:ext>
            </a:extLst>
          </p:cNvPr>
          <p:cNvSpPr/>
          <p:nvPr/>
        </p:nvSpPr>
        <p:spPr>
          <a:xfrm>
            <a:off x="1504823" y="1075010"/>
            <a:ext cx="434340" cy="434340"/>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latin typeface="Yu Gothic UI" panose="020B0500000000000000" pitchFamily="50" charset="-128"/>
                <a:ea typeface="Yu Gothic UI" panose="020B0500000000000000" pitchFamily="50" charset="-128"/>
              </a:rPr>
              <a:t>例</a:t>
            </a:r>
          </a:p>
        </p:txBody>
      </p:sp>
      <p:sp>
        <p:nvSpPr>
          <p:cNvPr id="8" name="テキスト ボックス 7">
            <a:extLst>
              <a:ext uri="{FF2B5EF4-FFF2-40B4-BE49-F238E27FC236}">
                <a16:creationId xmlns:a16="http://schemas.microsoft.com/office/drawing/2014/main" id="{9EF1A81E-1C81-C6E0-A1DA-23797B6A7E53}"/>
              </a:ext>
            </a:extLst>
          </p:cNvPr>
          <p:cNvSpPr txBox="1"/>
          <p:nvPr/>
        </p:nvSpPr>
        <p:spPr>
          <a:xfrm>
            <a:off x="1939163" y="842293"/>
            <a:ext cx="4521801" cy="369332"/>
          </a:xfrm>
          <a:prstGeom prst="rect">
            <a:avLst/>
          </a:prstGeom>
          <a:noFill/>
        </p:spPr>
        <p:txBody>
          <a:bodyPr wrap="square" rtlCol="0">
            <a:spAutoFit/>
          </a:bodyPr>
          <a:lstStyle/>
          <a:p>
            <a:r>
              <a:rPr lang="ja-JP" altLang="en-US" dirty="0">
                <a:latin typeface="Yu Gothic UI" panose="020B0500000000000000" pitchFamily="50" charset="-128"/>
                <a:ea typeface="Yu Gothic UI" panose="020B0500000000000000" pitchFamily="50" charset="-128"/>
              </a:rPr>
              <a:t>実施体制</a:t>
            </a:r>
            <a:endParaRPr kumimoji="1" lang="ja-JP" altLang="en-US" dirty="0">
              <a:latin typeface="Yu Gothic UI" panose="020B0500000000000000" pitchFamily="50" charset="-128"/>
              <a:ea typeface="Yu Gothic UI" panose="020B0500000000000000" pitchFamily="50" charset="-128"/>
            </a:endParaRPr>
          </a:p>
        </p:txBody>
      </p:sp>
      <p:sp>
        <p:nvSpPr>
          <p:cNvPr id="7" name="スライド番号プレースホルダー 3">
            <a:extLst>
              <a:ext uri="{FF2B5EF4-FFF2-40B4-BE49-F238E27FC236}">
                <a16:creationId xmlns:a16="http://schemas.microsoft.com/office/drawing/2014/main" id="{00F510A8-E5A0-1982-E1A0-41A9A36C3244}"/>
              </a:ext>
            </a:extLst>
          </p:cNvPr>
          <p:cNvSpPr>
            <a:spLocks noGrp="1"/>
          </p:cNvSpPr>
          <p:nvPr>
            <p:ph type="sldNum" sz="quarter" idx="12"/>
          </p:nvPr>
        </p:nvSpPr>
        <p:spPr>
          <a:xfrm>
            <a:off x="8610600" y="6356350"/>
            <a:ext cx="2743200" cy="365125"/>
          </a:xfrm>
        </p:spPr>
        <p:txBody>
          <a:bodyPr/>
          <a:lstStyle/>
          <a:p>
            <a:pPr>
              <a:defRPr/>
            </a:pPr>
            <a:fld id="{96BA3565-E867-44AF-9D39-29D41BFB608A}" type="slidenum">
              <a:rPr lang="ja-JP" altLang="en-US" smtClean="0">
                <a:latin typeface="Yu Gothic UI" panose="020B0500000000000000" pitchFamily="50" charset="-128"/>
                <a:ea typeface="Yu Gothic UI" panose="020B0500000000000000" pitchFamily="50" charset="-128"/>
              </a:rPr>
              <a:pPr>
                <a:defRPr/>
              </a:pPr>
              <a:t>9</a:t>
            </a:fld>
            <a:endParaRPr lang="ja-JP" altLang="en-US">
              <a:latin typeface="Yu Gothic UI" panose="020B0500000000000000" pitchFamily="50" charset="-128"/>
              <a:ea typeface="Yu Gothic UI" panose="020B0500000000000000" pitchFamily="50" charset="-128"/>
            </a:endParaRPr>
          </a:p>
        </p:txBody>
      </p:sp>
    </p:spTree>
    <p:extLst>
      <p:ext uri="{BB962C8B-B14F-4D97-AF65-F5344CB8AC3E}">
        <p14:creationId xmlns:p14="http://schemas.microsoft.com/office/powerpoint/2010/main" val="252513960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E0D6010DA52DAE4AB0E9BE54306832BC" ma:contentTypeVersion="3" ma:contentTypeDescription="新しいドキュメントを作成します。" ma:contentTypeScope="" ma:versionID="824953f22171aee5c32c25d7adfffd47">
  <xsd:schema xmlns:xsd="http://www.w3.org/2001/XMLSchema" xmlns:xs="http://www.w3.org/2001/XMLSchema" xmlns:p="http://schemas.microsoft.com/office/2006/metadata/properties" xmlns:ns2="8b693ea0-6bd4-4f9e-ab48-b9c52501f56a" targetNamespace="http://schemas.microsoft.com/office/2006/metadata/properties" ma:root="true" ma:fieldsID="5c2d461392c8dec98d86470fae916c2b" ns2:_="">
    <xsd:import namespace="8b693ea0-6bd4-4f9e-ab48-b9c52501f56a"/>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693ea0-6bd4-4f9e-ab48-b9c52501f5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BF44AC2-670C-4966-8D39-B7581BCBC032}">
  <ds:schemaRefs>
    <ds:schemaRef ds:uri="http://purl.org/dc/dcmitype/"/>
    <ds:schemaRef ds:uri="http://schemas.microsoft.com/office/2006/documentManagement/types"/>
    <ds:schemaRef ds:uri="http://purl.org/dc/elements/1.1/"/>
    <ds:schemaRef ds:uri="http://schemas.microsoft.com/office/2006/metadata/properties"/>
    <ds:schemaRef ds:uri="8b693ea0-6bd4-4f9e-ab48-b9c52501f56a"/>
    <ds:schemaRef ds:uri="http://purl.org/dc/term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7EAC80E-90BF-4486-8B0A-FFB3EC3A7848}">
  <ds:schemaRefs>
    <ds:schemaRef ds:uri="8b693ea0-6bd4-4f9e-ab48-b9c52501f56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0BB036D-1E64-4562-88D9-D1337963FF60}">
  <ds:schemaRefs>
    <ds:schemaRef ds:uri="http://schemas.microsoft.com/sharepoint/v3/contenttype/forms"/>
  </ds:schemaRefs>
</ds:datastoreItem>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otalTime>2386</TotalTime>
  <Words>1750</Words>
  <Application>Microsoft Office PowerPoint</Application>
  <PresentationFormat>ワイド画面</PresentationFormat>
  <Paragraphs>322</Paragraphs>
  <Slides>14</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14</vt:i4>
      </vt:variant>
    </vt:vector>
  </HeadingPairs>
  <TitlesOfParts>
    <vt:vector size="20" baseType="lpstr">
      <vt:lpstr>Yu Gothic UI</vt:lpstr>
      <vt:lpstr>游ゴシック</vt:lpstr>
      <vt:lpstr>Aptos</vt:lpstr>
      <vt:lpstr>Arial</vt:lpstr>
      <vt:lpstr>Segoe UI</vt:lpstr>
      <vt:lpstr>Office テーマ</vt:lpstr>
      <vt:lpstr>PowerPoint プレゼンテーション</vt:lpstr>
      <vt:lpstr>企画提案者の情報</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Ishikawa, Naoki (JP - AB 石川 直樹)</dc:creator>
  <cp:lastModifiedBy>高橋　正三</cp:lastModifiedBy>
  <cp:revision>13</cp:revision>
  <dcterms:created xsi:type="dcterms:W3CDTF">2025-04-28T12:42:07Z</dcterms:created>
  <dcterms:modified xsi:type="dcterms:W3CDTF">2026-06-08T23:39:33Z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0x010100E0D6010DA52DAE4AB0E9BE54306832BC</vt:lpwstr>
  </property>
</Properties>
</file>