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147376619" r:id="rId5"/>
    <p:sldId id="2147376620" r:id="rId6"/>
    <p:sldId id="2147376621" r:id="rId7"/>
    <p:sldId id="2331" r:id="rId8"/>
    <p:sldId id="2147376623" r:id="rId9"/>
    <p:sldId id="2147376626" r:id="rId10"/>
    <p:sldId id="2147376627" r:id="rId11"/>
    <p:sldId id="2147376628" r:id="rId12"/>
    <p:sldId id="2147376629" r:id="rId13"/>
    <p:sldId id="2147376630" r:id="rId14"/>
    <p:sldId id="2147376631" r:id="rId1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18838"/>
    <a:srgbClr val="62B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6CAD7F-D32E-4D80-898E-D53E99DA5011}" v="160" dt="2026-05-25T02:13:22.1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1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koyama, Tatsuya (JP - AB 横山 達也)" userId="24c5bcff-6d49-4753-bd47-a997a2b59b01" providerId="ADAL" clId="{BBB465B0-252B-4B0D-B0F8-B895300E9350}"/>
    <pc:docChg chg="custSel modSld">
      <pc:chgData name="Yokoyama, Tatsuya (JP - AB 横山 達也)" userId="24c5bcff-6d49-4753-bd47-a997a2b59b01" providerId="ADAL" clId="{BBB465B0-252B-4B0D-B0F8-B895300E9350}" dt="2026-05-25T03:26:20.985" v="2817" actId="207"/>
      <pc:docMkLst>
        <pc:docMk/>
      </pc:docMkLst>
      <pc:sldChg chg="addSp delSp modSp mod">
        <pc:chgData name="Yokoyama, Tatsuya (JP - AB 横山 達也)" userId="24c5bcff-6d49-4753-bd47-a997a2b59b01" providerId="ADAL" clId="{BBB465B0-252B-4B0D-B0F8-B895300E9350}" dt="2026-05-25T02:12:14.439" v="398"/>
        <pc:sldMkLst>
          <pc:docMk/>
          <pc:sldMk cId="634170538" sldId="2147376619"/>
        </pc:sldMkLst>
        <pc:spChg chg="add del mod">
          <ac:chgData name="Yokoyama, Tatsuya (JP - AB 横山 達也)" userId="24c5bcff-6d49-4753-bd47-a997a2b59b01" providerId="ADAL" clId="{BBB465B0-252B-4B0D-B0F8-B895300E9350}" dt="2026-05-25T02:11:23.446" v="6"/>
          <ac:spMkLst>
            <pc:docMk/>
            <pc:sldMk cId="634170538" sldId="2147376619"/>
            <ac:spMk id="2" creationId="{589BADF8-6F8C-D98D-4263-53B6CC18AC57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3.457" v="118"/>
          <ac:spMkLst>
            <pc:docMk/>
            <pc:sldMk cId="634170538" sldId="2147376619"/>
            <ac:spMk id="4" creationId="{F4D85B0B-111C-41BD-AD38-C444BFF5C3FE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4.439" v="398"/>
          <ac:spMkLst>
            <pc:docMk/>
            <pc:sldMk cId="634170538" sldId="2147376619"/>
            <ac:spMk id="5" creationId="{2D37D63A-1AE0-4A9C-980C-3FDC4C4A409D}"/>
          </ac:spMkLst>
        </pc:spChg>
        <pc:graphicFrameChg chg="modGraphic">
          <ac:chgData name="Yokoyama, Tatsuya (JP - AB 横山 達也)" userId="24c5bcff-6d49-4753-bd47-a997a2b59b01" providerId="ADAL" clId="{BBB465B0-252B-4B0D-B0F8-B895300E9350}" dt="2026-05-25T02:12:14.433" v="394" actId="947"/>
          <ac:graphicFrameMkLst>
            <pc:docMk/>
            <pc:sldMk cId="634170538" sldId="2147376619"/>
            <ac:graphicFrameMk id="8" creationId="{2A3097CE-80EB-4ACD-BD3E-B84D2681F9A3}"/>
          </ac:graphicFrameMkLst>
        </pc:graphicFrameChg>
      </pc:sldChg>
      <pc:sldChg chg="modSp mod">
        <pc:chgData name="Yokoyama, Tatsuya (JP - AB 横山 達也)" userId="24c5bcff-6d49-4753-bd47-a997a2b59b01" providerId="ADAL" clId="{BBB465B0-252B-4B0D-B0F8-B895300E9350}" dt="2026-05-25T02:12:15.253" v="924" actId="947"/>
        <pc:sldMkLst>
          <pc:docMk/>
          <pc:sldMk cId="3179597980" sldId="2147376620"/>
        </pc:sldMkLst>
        <pc:spChg chg="mod">
          <ac:chgData name="Yokoyama, Tatsuya (JP - AB 横山 達也)" userId="24c5bcff-6d49-4753-bd47-a997a2b59b01" providerId="ADAL" clId="{BBB465B0-252B-4B0D-B0F8-B895300E9350}" dt="2026-05-25T02:12:14.464" v="426"/>
          <ac:spMkLst>
            <pc:docMk/>
            <pc:sldMk cId="3179597980" sldId="2147376620"/>
            <ac:spMk id="10" creationId="{D066B3B8-E68B-4F2D-B692-362DCA06D0AC}"/>
          </ac:spMkLst>
        </pc:spChg>
        <pc:graphicFrameChg chg="modGraphic">
          <ac:chgData name="Yokoyama, Tatsuya (JP - AB 横山 達也)" userId="24c5bcff-6d49-4753-bd47-a997a2b59b01" providerId="ADAL" clId="{BBB465B0-252B-4B0D-B0F8-B895300E9350}" dt="2026-05-25T02:12:15.253" v="924" actId="947"/>
          <ac:graphicFrameMkLst>
            <pc:docMk/>
            <pc:sldMk cId="3179597980" sldId="2147376620"/>
            <ac:graphicFrameMk id="2" creationId="{00B47E91-9296-EA8D-8F4C-E2DBE58AF3E6}"/>
          </ac:graphicFrameMkLst>
        </pc:graphicFrameChg>
        <pc:graphicFrameChg chg="modGraphic">
          <ac:chgData name="Yokoyama, Tatsuya (JP - AB 横山 達也)" userId="24c5bcff-6d49-4753-bd47-a997a2b59b01" providerId="ADAL" clId="{BBB465B0-252B-4B0D-B0F8-B895300E9350}" dt="2026-05-25T02:12:14.922" v="753" actId="947"/>
          <ac:graphicFrameMkLst>
            <pc:docMk/>
            <pc:sldMk cId="3179597980" sldId="2147376620"/>
            <ac:graphicFrameMk id="7" creationId="{C3D5CF42-FAEE-4BE8-B88C-A03EF36EE9EB}"/>
          </ac:graphicFrameMkLst>
        </pc:graphicFrameChg>
        <pc:graphicFrameChg chg="modGraphic">
          <ac:chgData name="Yokoyama, Tatsuya (JP - AB 横山 達也)" userId="24c5bcff-6d49-4753-bd47-a997a2b59b01" providerId="ADAL" clId="{BBB465B0-252B-4B0D-B0F8-B895300E9350}" dt="2026-05-25T02:12:14.677" v="588" actId="947"/>
          <ac:graphicFrameMkLst>
            <pc:docMk/>
            <pc:sldMk cId="3179597980" sldId="2147376620"/>
            <ac:graphicFrameMk id="11" creationId="{325B5CAB-312B-41D6-8626-D7ADBA8671C1}"/>
          </ac:graphicFrameMkLst>
        </pc:graphicFrameChg>
      </pc:sldChg>
      <pc:sldChg chg="modSp mod">
        <pc:chgData name="Yokoyama, Tatsuya (JP - AB 横山 達也)" userId="24c5bcff-6d49-4753-bd47-a997a2b59b01" providerId="ADAL" clId="{BBB465B0-252B-4B0D-B0F8-B895300E9350}" dt="2026-05-25T02:12:15.320" v="936" actId="947"/>
        <pc:sldMkLst>
          <pc:docMk/>
          <pc:sldMk cId="2029316896" sldId="2147376621"/>
        </pc:sldMkLst>
        <pc:spChg chg="mod">
          <ac:chgData name="Yokoyama, Tatsuya (JP - AB 横山 達也)" userId="24c5bcff-6d49-4753-bd47-a997a2b59b01" providerId="ADAL" clId="{BBB465B0-252B-4B0D-B0F8-B895300E9350}" dt="2026-05-25T02:12:15.281" v="932" actId="947"/>
          <ac:spMkLst>
            <pc:docMk/>
            <pc:sldMk cId="2029316896" sldId="2147376621"/>
            <ac:spMk id="4" creationId="{9D230D4F-78B6-44C0-94DC-6E103A962342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320" v="936" actId="947"/>
          <ac:spMkLst>
            <pc:docMk/>
            <pc:sldMk cId="2029316896" sldId="2147376621"/>
            <ac:spMk id="7" creationId="{4EB4D848-2302-482D-94D6-D804599C9B81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273" v="928"/>
          <ac:spMkLst>
            <pc:docMk/>
            <pc:sldMk cId="2029316896" sldId="2147376621"/>
            <ac:spMk id="10" creationId="{D066B3B8-E68B-4F2D-B692-362DCA06D0AC}"/>
          </ac:spMkLst>
        </pc:spChg>
      </pc:sldChg>
      <pc:sldChg chg="modSp mod">
        <pc:chgData name="Yokoyama, Tatsuya (JP - AB 横山 達也)" userId="24c5bcff-6d49-4753-bd47-a997a2b59b01" providerId="ADAL" clId="{BBB465B0-252B-4B0D-B0F8-B895300E9350}" dt="2026-05-25T02:12:15.632" v="1025" actId="947"/>
        <pc:sldMkLst>
          <pc:docMk/>
          <pc:sldMk cId="2144761174" sldId="2147376622"/>
        </pc:sldMkLst>
        <pc:spChg chg="mod">
          <ac:chgData name="Yokoyama, Tatsuya (JP - AB 横山 達也)" userId="24c5bcff-6d49-4753-bd47-a997a2b59b01" providerId="ADAL" clId="{BBB465B0-252B-4B0D-B0F8-B895300E9350}" dt="2026-05-25T02:12:15.615" v="1021" actId="947"/>
          <ac:spMkLst>
            <pc:docMk/>
            <pc:sldMk cId="2144761174" sldId="2147376622"/>
            <ac:spMk id="3" creationId="{19139C41-8ECB-8536-C5ED-20CC66A7052D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501" v="985" actId="947"/>
          <ac:spMkLst>
            <pc:docMk/>
            <pc:sldMk cId="2144761174" sldId="2147376622"/>
            <ac:spMk id="4" creationId="{7508C9E0-C74C-EF03-2CFD-7931F682EBAC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632" v="1025" actId="947"/>
          <ac:spMkLst>
            <pc:docMk/>
            <pc:sldMk cId="2144761174" sldId="2147376622"/>
            <ac:spMk id="5" creationId="{2DE6CBE1-90E0-BEFF-38F1-EC1383230D45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507" v="989" actId="947"/>
          <ac:spMkLst>
            <pc:docMk/>
            <pc:sldMk cId="2144761174" sldId="2147376622"/>
            <ac:spMk id="28" creationId="{150FF32F-4D29-4EF1-7F43-B7D8EFC08CD5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515" v="993" actId="947"/>
          <ac:spMkLst>
            <pc:docMk/>
            <pc:sldMk cId="2144761174" sldId="2147376622"/>
            <ac:spMk id="31" creationId="{02B170A7-48DE-7F22-ED65-3B00F611A861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524" v="997" actId="947"/>
          <ac:spMkLst>
            <pc:docMk/>
            <pc:sldMk cId="2144761174" sldId="2147376622"/>
            <ac:spMk id="35" creationId="{6F7FEF45-8B09-5941-7E21-3FCD4961DC35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532" v="1001" actId="947"/>
          <ac:spMkLst>
            <pc:docMk/>
            <pc:sldMk cId="2144761174" sldId="2147376622"/>
            <ac:spMk id="37" creationId="{C9D728E9-39A4-8FC1-A6BE-37BD4C6AE02A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550" v="1005" actId="947"/>
          <ac:spMkLst>
            <pc:docMk/>
            <pc:sldMk cId="2144761174" sldId="2147376622"/>
            <ac:spMk id="38" creationId="{8E00FC07-D867-1C02-7CD8-554C3592CD8B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562" v="1009" actId="947"/>
          <ac:spMkLst>
            <pc:docMk/>
            <pc:sldMk cId="2144761174" sldId="2147376622"/>
            <ac:spMk id="40" creationId="{DABB67C4-941C-9D60-6AD6-7F8906F45956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583" v="1013" actId="947"/>
          <ac:spMkLst>
            <pc:docMk/>
            <pc:sldMk cId="2144761174" sldId="2147376622"/>
            <ac:spMk id="45" creationId="{FC119A05-2627-850D-D72C-DF64687B16A2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595" v="1017" actId="947"/>
          <ac:spMkLst>
            <pc:docMk/>
            <pc:sldMk cId="2144761174" sldId="2147376622"/>
            <ac:spMk id="47" creationId="{FE240F5B-00DB-8206-A7EE-8E7E5AE69EDB}"/>
          </ac:spMkLst>
        </pc:spChg>
      </pc:sldChg>
      <pc:sldChg chg="modSp mod">
        <pc:chgData name="Yokoyama, Tatsuya (JP - AB 横山 達也)" userId="24c5bcff-6d49-4753-bd47-a997a2b59b01" providerId="ADAL" clId="{BBB465B0-252B-4B0D-B0F8-B895300E9350}" dt="2026-05-25T02:12:15.727" v="1054" actId="947"/>
        <pc:sldMkLst>
          <pc:docMk/>
          <pc:sldMk cId="2625920687" sldId="2147376623"/>
        </pc:sldMkLst>
        <pc:spChg chg="mod">
          <ac:chgData name="Yokoyama, Tatsuya (JP - AB 横山 達也)" userId="24c5bcff-6d49-4753-bd47-a997a2b59b01" providerId="ADAL" clId="{BBB465B0-252B-4B0D-B0F8-B895300E9350}" dt="2026-05-25T02:12:15.727" v="1054" actId="947"/>
          <ac:spMkLst>
            <pc:docMk/>
            <pc:sldMk cId="2625920687" sldId="2147376623"/>
            <ac:spMk id="3" creationId="{B1DC3FA3-92BC-6EE2-F606-73F1688DA0E3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718" v="1050" actId="947"/>
          <ac:spMkLst>
            <pc:docMk/>
            <pc:sldMk cId="2625920687" sldId="2147376623"/>
            <ac:spMk id="4" creationId="{7508C9E0-C74C-EF03-2CFD-7931F682EBAC}"/>
          </ac:spMkLst>
        </pc:spChg>
      </pc:sldChg>
      <pc:sldChg chg="modSp mod">
        <pc:chgData name="Yokoyama, Tatsuya (JP - AB 横山 達也)" userId="24c5bcff-6d49-4753-bd47-a997a2b59b01" providerId="ADAL" clId="{BBB465B0-252B-4B0D-B0F8-B895300E9350}" dt="2026-05-25T03:26:20.985" v="2817" actId="207"/>
        <pc:sldMkLst>
          <pc:docMk/>
          <pc:sldMk cId="4059896289" sldId="2147376626"/>
        </pc:sldMkLst>
        <pc:spChg chg="mod">
          <ac:chgData name="Yokoyama, Tatsuya (JP - AB 横山 達也)" userId="24c5bcff-6d49-4753-bd47-a997a2b59b01" providerId="ADAL" clId="{BBB465B0-252B-4B0D-B0F8-B895300E9350}" dt="2026-05-25T02:12:15.798" v="1079" actId="947"/>
          <ac:spMkLst>
            <pc:docMk/>
            <pc:sldMk cId="4059896289" sldId="2147376626"/>
            <ac:spMk id="3" creationId="{3D9EAD09-1D70-50C5-F61D-BC1EDFD5EE4E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906" v="1119" actId="947"/>
          <ac:spMkLst>
            <pc:docMk/>
            <pc:sldMk cId="4059896289" sldId="2147376626"/>
            <ac:spMk id="6" creationId="{E8827488-C362-3561-2632-B174C3E55323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925" v="1127" actId="947"/>
          <ac:spMkLst>
            <pc:docMk/>
            <pc:sldMk cId="4059896289" sldId="2147376626"/>
            <ac:spMk id="7" creationId="{00F510A8-E5A0-1982-E1A0-41A9A36C3244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5.915" v="1123" actId="947"/>
          <ac:spMkLst>
            <pc:docMk/>
            <pc:sldMk cId="4059896289" sldId="2147376626"/>
            <ac:spMk id="8" creationId="{9EF1A81E-1C81-C6E0-A1DA-23797B6A7E53}"/>
          </ac:spMkLst>
        </pc:spChg>
        <pc:graphicFrameChg chg="modGraphic">
          <ac:chgData name="Yokoyama, Tatsuya (JP - AB 横山 達也)" userId="24c5bcff-6d49-4753-bd47-a997a2b59b01" providerId="ADAL" clId="{BBB465B0-252B-4B0D-B0F8-B895300E9350}" dt="2026-05-25T03:26:20.985" v="2817" actId="207"/>
          <ac:graphicFrameMkLst>
            <pc:docMk/>
            <pc:sldMk cId="4059896289" sldId="2147376626"/>
            <ac:graphicFrameMk id="4" creationId="{F8ED595B-4CCF-8815-85FD-DB53B4770B6F}"/>
          </ac:graphicFrameMkLst>
        </pc:graphicFrameChg>
        <pc:graphicFrameChg chg="mod">
          <ac:chgData name="Yokoyama, Tatsuya (JP - AB 横山 達也)" userId="24c5bcff-6d49-4753-bd47-a997a2b59b01" providerId="ADAL" clId="{BBB465B0-252B-4B0D-B0F8-B895300E9350}" dt="2026-05-25T02:13:22.104" v="2783" actId="255"/>
          <ac:graphicFrameMkLst>
            <pc:docMk/>
            <pc:sldMk cId="4059896289" sldId="2147376626"/>
            <ac:graphicFrameMk id="5" creationId="{D2EDEF00-407F-0959-2D8B-029D6F4F3AE8}"/>
          </ac:graphicFrameMkLst>
        </pc:graphicFrameChg>
      </pc:sldChg>
      <pc:sldChg chg="modSp mod">
        <pc:chgData name="Yokoyama, Tatsuya (JP - AB 横山 達也)" userId="24c5bcff-6d49-4753-bd47-a997a2b59b01" providerId="ADAL" clId="{BBB465B0-252B-4B0D-B0F8-B895300E9350}" dt="2026-05-25T03:26:11.163" v="2816" actId="207"/>
        <pc:sldMkLst>
          <pc:docMk/>
          <pc:sldMk cId="3873018353" sldId="2147376627"/>
        </pc:sldMkLst>
        <pc:spChg chg="mod">
          <ac:chgData name="Yokoyama, Tatsuya (JP - AB 横山 達也)" userId="24c5bcff-6d49-4753-bd47-a997a2b59b01" providerId="ADAL" clId="{BBB465B0-252B-4B0D-B0F8-B895300E9350}" dt="2026-05-25T02:12:16.011" v="1158" actId="947"/>
          <ac:spMkLst>
            <pc:docMk/>
            <pc:sldMk cId="3873018353" sldId="2147376627"/>
            <ac:spMk id="3" creationId="{3D9EAD09-1D70-50C5-F61D-BC1EDFD5EE4E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9.029" v="2302" actId="947"/>
          <ac:spMkLst>
            <pc:docMk/>
            <pc:sldMk cId="3873018353" sldId="2147376627"/>
            <ac:spMk id="9" creationId="{A0DD1439-E62D-A9B9-A34D-1EC365B21B13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9.050" v="2310" actId="947"/>
          <ac:spMkLst>
            <pc:docMk/>
            <pc:sldMk cId="3873018353" sldId="2147376627"/>
            <ac:spMk id="11" creationId="{11D4F8C9-58AB-19DB-4E44-22D60A1B2922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9.038" v="2306" actId="947"/>
          <ac:spMkLst>
            <pc:docMk/>
            <pc:sldMk cId="3873018353" sldId="2147376627"/>
            <ac:spMk id="12" creationId="{B48F6DAD-9A6C-42BE-B510-B5A60CA8C8B9}"/>
          </ac:spMkLst>
        </pc:spChg>
        <pc:graphicFrameChg chg="modGraphic">
          <ac:chgData name="Yokoyama, Tatsuya (JP - AB 横山 達也)" userId="24c5bcff-6d49-4753-bd47-a997a2b59b01" providerId="ADAL" clId="{BBB465B0-252B-4B0D-B0F8-B895300E9350}" dt="2026-05-25T03:26:11.163" v="2816" actId="207"/>
          <ac:graphicFrameMkLst>
            <pc:docMk/>
            <pc:sldMk cId="3873018353" sldId="2147376627"/>
            <ac:graphicFrameMk id="4" creationId="{B8B3FE6F-9D3A-A879-E30E-993C222AF0FD}"/>
          </ac:graphicFrameMkLst>
        </pc:graphicFrameChg>
      </pc:sldChg>
      <pc:sldChg chg="modSp mod">
        <pc:chgData name="Yokoyama, Tatsuya (JP - AB 横山 達也)" userId="24c5bcff-6d49-4753-bd47-a997a2b59b01" providerId="ADAL" clId="{BBB465B0-252B-4B0D-B0F8-B895300E9350}" dt="2026-05-25T03:25:58.112" v="2814" actId="207"/>
        <pc:sldMkLst>
          <pc:docMk/>
          <pc:sldMk cId="1362700455" sldId="2147376628"/>
        </pc:sldMkLst>
        <pc:spChg chg="mod">
          <ac:chgData name="Yokoyama, Tatsuya (JP - AB 横山 達也)" userId="24c5bcff-6d49-4753-bd47-a997a2b59b01" providerId="ADAL" clId="{BBB465B0-252B-4B0D-B0F8-B895300E9350}" dt="2026-05-25T02:12:19.114" v="2335" actId="947"/>
          <ac:spMkLst>
            <pc:docMk/>
            <pc:sldMk cId="1362700455" sldId="2147376628"/>
            <ac:spMk id="3" creationId="{2D7B4364-4AA8-C0BF-8BE4-7407BD0E89E6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9.651" v="2596" actId="947"/>
          <ac:spMkLst>
            <pc:docMk/>
            <pc:sldMk cId="1362700455" sldId="2147376628"/>
            <ac:spMk id="5" creationId="{47EA8C8C-2425-1054-749A-88CA59D41731}"/>
          </ac:spMkLst>
        </pc:spChg>
        <pc:spChg chg="mod">
          <ac:chgData name="Yokoyama, Tatsuya (JP - AB 横山 達也)" userId="24c5bcff-6d49-4753-bd47-a997a2b59b01" providerId="ADAL" clId="{BBB465B0-252B-4B0D-B0F8-B895300E9350}" dt="2026-05-25T02:21:02.116" v="2813" actId="1036"/>
          <ac:spMkLst>
            <pc:docMk/>
            <pc:sldMk cId="1362700455" sldId="2147376628"/>
            <ac:spMk id="6" creationId="{6E964965-0893-F0CD-0885-6DCDF86BCEF5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9.141" v="2345" actId="947"/>
          <ac:spMkLst>
            <pc:docMk/>
            <pc:sldMk cId="1362700455" sldId="2147376628"/>
            <ac:spMk id="9" creationId="{1DFF0000-CE0A-EE09-FBDC-5B3FFEC8FD35}"/>
          </ac:spMkLst>
        </pc:spChg>
        <pc:spChg chg="mod">
          <ac:chgData name="Yokoyama, Tatsuya (JP - AB 横山 達也)" userId="24c5bcff-6d49-4753-bd47-a997a2b59b01" providerId="ADAL" clId="{BBB465B0-252B-4B0D-B0F8-B895300E9350}" dt="2026-05-25T02:21:02.116" v="2813" actId="1036"/>
          <ac:spMkLst>
            <pc:docMk/>
            <pc:sldMk cId="1362700455" sldId="2147376628"/>
            <ac:spMk id="86" creationId="{0036896D-7D53-FF32-7A2B-53DAAE9A9B42}"/>
          </ac:spMkLst>
        </pc:spChg>
        <pc:graphicFrameChg chg="modGraphic">
          <ac:chgData name="Yokoyama, Tatsuya (JP - AB 横山 達也)" userId="24c5bcff-6d49-4753-bd47-a997a2b59b01" providerId="ADAL" clId="{BBB465B0-252B-4B0D-B0F8-B895300E9350}" dt="2026-05-25T03:25:58.112" v="2814" actId="207"/>
          <ac:graphicFrameMkLst>
            <pc:docMk/>
            <pc:sldMk cId="1362700455" sldId="2147376628"/>
            <ac:graphicFrameMk id="8" creationId="{FB1338E4-D85D-162B-DEE8-6A23086CA668}"/>
          </ac:graphicFrameMkLst>
        </pc:graphicFrameChg>
        <pc:graphicFrameChg chg="mod modGraphic">
          <ac:chgData name="Yokoyama, Tatsuya (JP - AB 横山 達也)" userId="24c5bcff-6d49-4753-bd47-a997a2b59b01" providerId="ADAL" clId="{BBB465B0-252B-4B0D-B0F8-B895300E9350}" dt="2026-05-25T02:21:02.116" v="2813" actId="1036"/>
          <ac:graphicFrameMkLst>
            <pc:docMk/>
            <pc:sldMk cId="1362700455" sldId="2147376628"/>
            <ac:graphicFrameMk id="10" creationId="{AAF60AA7-E985-44F8-8413-16EA324B4B8F}"/>
          </ac:graphicFrameMkLst>
        </pc:graphicFrameChg>
      </pc:sldChg>
      <pc:sldChg chg="modSp mod">
        <pc:chgData name="Yokoyama, Tatsuya (JP - AB 横山 達也)" userId="24c5bcff-6d49-4753-bd47-a997a2b59b01" providerId="ADAL" clId="{BBB465B0-252B-4B0D-B0F8-B895300E9350}" dt="2026-05-25T03:26:04.361" v="2815" actId="207"/>
        <pc:sldMkLst>
          <pc:docMk/>
          <pc:sldMk cId="3232983700" sldId="2147376629"/>
        </pc:sldMkLst>
        <pc:spChg chg="mod">
          <ac:chgData name="Yokoyama, Tatsuya (JP - AB 横山 達也)" userId="24c5bcff-6d49-4753-bd47-a997a2b59b01" providerId="ADAL" clId="{BBB465B0-252B-4B0D-B0F8-B895300E9350}" dt="2026-05-25T02:12:19.755" v="2618" actId="947"/>
          <ac:spMkLst>
            <pc:docMk/>
            <pc:sldMk cId="3232983700" sldId="2147376629"/>
            <ac:spMk id="3" creationId="{3D9EAD09-1D70-50C5-F61D-BC1EDFD5EE4E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9.966" v="2716" actId="947"/>
          <ac:spMkLst>
            <pc:docMk/>
            <pc:sldMk cId="3232983700" sldId="2147376629"/>
            <ac:spMk id="6" creationId="{1FCAEE61-E8E1-88EA-6456-F2666E8F1AE9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19.762" v="2622"/>
          <ac:spMkLst>
            <pc:docMk/>
            <pc:sldMk cId="3232983700" sldId="2147376629"/>
            <ac:spMk id="12" creationId="{7A36A249-487F-C94C-9D90-0E2C0E86E8E3}"/>
          </ac:spMkLst>
        </pc:spChg>
        <pc:graphicFrameChg chg="modGraphic">
          <ac:chgData name="Yokoyama, Tatsuya (JP - AB 横山 達也)" userId="24c5bcff-6d49-4753-bd47-a997a2b59b01" providerId="ADAL" clId="{BBB465B0-252B-4B0D-B0F8-B895300E9350}" dt="2026-05-25T03:26:04.361" v="2815" actId="207"/>
          <ac:graphicFrameMkLst>
            <pc:docMk/>
            <pc:sldMk cId="3232983700" sldId="2147376629"/>
            <ac:graphicFrameMk id="15" creationId="{1225F0BC-A768-27F3-E68D-FE2349FC1C81}"/>
          </ac:graphicFrameMkLst>
        </pc:graphicFrameChg>
      </pc:sldChg>
      <pc:sldChg chg="modSp mod">
        <pc:chgData name="Yokoyama, Tatsuya (JP - AB 横山 達也)" userId="24c5bcff-6d49-4753-bd47-a997a2b59b01" providerId="ADAL" clId="{BBB465B0-252B-4B0D-B0F8-B895300E9350}" dt="2026-05-25T02:12:20.049" v="2751" actId="947"/>
        <pc:sldMkLst>
          <pc:docMk/>
          <pc:sldMk cId="873753707" sldId="2147376630"/>
        </pc:sldMkLst>
        <pc:spChg chg="mod">
          <ac:chgData name="Yokoyama, Tatsuya (JP - AB 横山 達也)" userId="24c5bcff-6d49-4753-bd47-a997a2b59b01" providerId="ADAL" clId="{BBB465B0-252B-4B0D-B0F8-B895300E9350}" dt="2026-05-25T02:12:20.049" v="2751" actId="947"/>
          <ac:spMkLst>
            <pc:docMk/>
            <pc:sldMk cId="873753707" sldId="2147376630"/>
            <ac:spMk id="2" creationId="{2D6AC735-59EF-A51F-7B9F-123B5DE9D4AC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20.041" v="2747" actId="947"/>
          <ac:spMkLst>
            <pc:docMk/>
            <pc:sldMk cId="873753707" sldId="2147376630"/>
            <ac:spMk id="3" creationId="{E73C0F7A-F322-4582-FF59-FCD40B54AD24}"/>
          </ac:spMkLst>
        </pc:spChg>
      </pc:sldChg>
      <pc:sldChg chg="modSp mod">
        <pc:chgData name="Yokoyama, Tatsuya (JP - AB 横山 達也)" userId="24c5bcff-6d49-4753-bd47-a997a2b59b01" providerId="ADAL" clId="{BBB465B0-252B-4B0D-B0F8-B895300E9350}" dt="2026-05-25T02:12:20.110" v="2777" actId="947"/>
        <pc:sldMkLst>
          <pc:docMk/>
          <pc:sldMk cId="1314756954" sldId="2147376631"/>
        </pc:sldMkLst>
        <pc:spChg chg="mod">
          <ac:chgData name="Yokoyama, Tatsuya (JP - AB 横山 達也)" userId="24c5bcff-6d49-4753-bd47-a997a2b59b01" providerId="ADAL" clId="{BBB465B0-252B-4B0D-B0F8-B895300E9350}" dt="2026-05-25T02:12:20.110" v="2777" actId="947"/>
          <ac:spMkLst>
            <pc:docMk/>
            <pc:sldMk cId="1314756954" sldId="2147376631"/>
            <ac:spMk id="2" creationId="{B590D472-7B7B-7F0D-336F-CBF0620AB61A}"/>
          </ac:spMkLst>
        </pc:spChg>
        <pc:spChg chg="mod">
          <ac:chgData name="Yokoyama, Tatsuya (JP - AB 横山 達也)" userId="24c5bcff-6d49-4753-bd47-a997a2b59b01" providerId="ADAL" clId="{BBB465B0-252B-4B0D-B0F8-B895300E9350}" dt="2026-05-25T02:12:20.102" v="2773" actId="947"/>
          <ac:spMkLst>
            <pc:docMk/>
            <pc:sldMk cId="1314756954" sldId="2147376631"/>
            <ac:spMk id="3" creationId="{3D9EAD09-1D70-50C5-F61D-BC1EDFD5EE4E}"/>
          </ac:spMkLst>
        </pc:spChg>
      </pc:sldChg>
    </pc:docChg>
  </pc:docChgLst>
  <pc:docChgLst>
    <pc:chgData name="Ishikawa, Naoki (JP - AB 石川 直樹)" userId="3815063b-7914-4ce3-bb1f-0577783ee87a" providerId="ADAL" clId="{5BCD4BF6-E1C0-4EC9-9EFD-5758420246B4}"/>
    <pc:docChg chg="undo custSel addSld delSld modSld">
      <pc:chgData name="Ishikawa, Naoki (JP - AB 石川 直樹)" userId="3815063b-7914-4ce3-bb1f-0577783ee87a" providerId="ADAL" clId="{5BCD4BF6-E1C0-4EC9-9EFD-5758420246B4}" dt="2026-05-22T15:17:53.708" v="35" actId="478"/>
      <pc:docMkLst>
        <pc:docMk/>
      </pc:docMkLst>
      <pc:sldChg chg="delSp add">
        <pc:chgData name="Ishikawa, Naoki (JP - AB 石川 直樹)" userId="3815063b-7914-4ce3-bb1f-0577783ee87a" providerId="ADAL" clId="{5BCD4BF6-E1C0-4EC9-9EFD-5758420246B4}" dt="2026-05-22T15:17:53.708" v="35" actId="478"/>
        <pc:sldMkLst>
          <pc:docMk/>
          <pc:sldMk cId="634170538" sldId="2147376619"/>
        </pc:sldMkLst>
      </pc:sldChg>
      <pc:sldChg chg="modSp add mod">
        <pc:chgData name="Ishikawa, Naoki (JP - AB 石川 直樹)" userId="3815063b-7914-4ce3-bb1f-0577783ee87a" providerId="ADAL" clId="{5BCD4BF6-E1C0-4EC9-9EFD-5758420246B4}" dt="2026-05-22T15:14:35.480" v="4" actId="5793"/>
        <pc:sldMkLst>
          <pc:docMk/>
          <pc:sldMk cId="3179597980" sldId="2147376620"/>
        </pc:sldMkLst>
        <pc:spChg chg="mod">
          <ac:chgData name="Ishikawa, Naoki (JP - AB 石川 直樹)" userId="3815063b-7914-4ce3-bb1f-0577783ee87a" providerId="ADAL" clId="{5BCD4BF6-E1C0-4EC9-9EFD-5758420246B4}" dt="2026-05-22T15:14:35.480" v="4" actId="5793"/>
          <ac:spMkLst>
            <pc:docMk/>
            <pc:sldMk cId="3179597980" sldId="2147376620"/>
            <ac:spMk id="8" creationId="{7C4F7C95-0888-406C-A1FD-DD7AEF4D1072}"/>
          </ac:spMkLst>
        </pc:spChg>
      </pc:sldChg>
      <pc:sldChg chg="modSp add mod">
        <pc:chgData name="Ishikawa, Naoki (JP - AB 石川 直樹)" userId="3815063b-7914-4ce3-bb1f-0577783ee87a" providerId="ADAL" clId="{5BCD4BF6-E1C0-4EC9-9EFD-5758420246B4}" dt="2026-05-22T15:14:49.979" v="7" actId="14100"/>
        <pc:sldMkLst>
          <pc:docMk/>
          <pc:sldMk cId="2029316896" sldId="2147376621"/>
        </pc:sldMkLst>
        <pc:spChg chg="mod">
          <ac:chgData name="Ishikawa, Naoki (JP - AB 石川 直樹)" userId="3815063b-7914-4ce3-bb1f-0577783ee87a" providerId="ADAL" clId="{5BCD4BF6-E1C0-4EC9-9EFD-5758420246B4}" dt="2026-05-22T15:14:49.979" v="7" actId="14100"/>
          <ac:spMkLst>
            <pc:docMk/>
            <pc:sldMk cId="2029316896" sldId="2147376621"/>
            <ac:spMk id="7" creationId="{4EB4D848-2302-482D-94D6-D804599C9B81}"/>
          </ac:spMkLst>
        </pc:spChg>
      </pc:sldChg>
      <pc:sldChg chg="add">
        <pc:chgData name="Ishikawa, Naoki (JP - AB 石川 直樹)" userId="3815063b-7914-4ce3-bb1f-0577783ee87a" providerId="ADAL" clId="{5BCD4BF6-E1C0-4EC9-9EFD-5758420246B4}" dt="2026-05-22T15:12:54.350" v="0"/>
        <pc:sldMkLst>
          <pc:docMk/>
          <pc:sldMk cId="2144761174" sldId="2147376622"/>
        </pc:sldMkLst>
      </pc:sldChg>
      <pc:sldChg chg="delSp add mod">
        <pc:chgData name="Ishikawa, Naoki (JP - AB 石川 直樹)" userId="3815063b-7914-4ce3-bb1f-0577783ee87a" providerId="ADAL" clId="{5BCD4BF6-E1C0-4EC9-9EFD-5758420246B4}" dt="2026-05-22T15:15:01.134" v="8" actId="478"/>
        <pc:sldMkLst>
          <pc:docMk/>
          <pc:sldMk cId="2625920687" sldId="2147376623"/>
        </pc:sldMkLst>
      </pc:sldChg>
      <pc:sldChg chg="add">
        <pc:chgData name="Ishikawa, Naoki (JP - AB 石川 直樹)" userId="3815063b-7914-4ce3-bb1f-0577783ee87a" providerId="ADAL" clId="{5BCD4BF6-E1C0-4EC9-9EFD-5758420246B4}" dt="2026-05-22T15:12:54.350" v="0"/>
        <pc:sldMkLst>
          <pc:docMk/>
          <pc:sldMk cId="4059896289" sldId="2147376626"/>
        </pc:sldMkLst>
      </pc:sldChg>
      <pc:sldChg chg="delSp add mod">
        <pc:chgData name="Ishikawa, Naoki (JP - AB 石川 直樹)" userId="3815063b-7914-4ce3-bb1f-0577783ee87a" providerId="ADAL" clId="{5BCD4BF6-E1C0-4EC9-9EFD-5758420246B4}" dt="2026-05-22T15:15:32.768" v="15" actId="478"/>
        <pc:sldMkLst>
          <pc:docMk/>
          <pc:sldMk cId="3873018353" sldId="2147376627"/>
        </pc:sldMkLst>
      </pc:sldChg>
      <pc:sldChg chg="delSp modSp add mod">
        <pc:chgData name="Ishikawa, Naoki (JP - AB 石川 直樹)" userId="3815063b-7914-4ce3-bb1f-0577783ee87a" providerId="ADAL" clId="{5BCD4BF6-E1C0-4EC9-9EFD-5758420246B4}" dt="2026-05-22T15:16:58.587" v="31" actId="478"/>
        <pc:sldMkLst>
          <pc:docMk/>
          <pc:sldMk cId="1362700455" sldId="2147376628"/>
        </pc:sldMkLst>
        <pc:graphicFrameChg chg="modGraphic">
          <ac:chgData name="Ishikawa, Naoki (JP - AB 石川 直樹)" userId="3815063b-7914-4ce3-bb1f-0577783ee87a" providerId="ADAL" clId="{5BCD4BF6-E1C0-4EC9-9EFD-5758420246B4}" dt="2026-05-22T15:16:53.032" v="30" actId="20577"/>
          <ac:graphicFrameMkLst>
            <pc:docMk/>
            <pc:sldMk cId="1362700455" sldId="2147376628"/>
            <ac:graphicFrameMk id="8" creationId="{FB1338E4-D85D-162B-DEE8-6A23086CA668}"/>
          </ac:graphicFrameMkLst>
        </pc:graphicFrameChg>
        <pc:graphicFrameChg chg="modGraphic">
          <ac:chgData name="Ishikawa, Naoki (JP - AB 石川 直樹)" userId="3815063b-7914-4ce3-bb1f-0577783ee87a" providerId="ADAL" clId="{5BCD4BF6-E1C0-4EC9-9EFD-5758420246B4}" dt="2026-05-22T15:16:47.135" v="28" actId="2164"/>
          <ac:graphicFrameMkLst>
            <pc:docMk/>
            <pc:sldMk cId="1362700455" sldId="2147376628"/>
            <ac:graphicFrameMk id="10" creationId="{AAF60AA7-E985-44F8-8413-16EA324B4B8F}"/>
          </ac:graphicFrameMkLst>
        </pc:graphicFrameChg>
      </pc:sldChg>
      <pc:sldChg chg="add">
        <pc:chgData name="Ishikawa, Naoki (JP - AB 石川 直樹)" userId="3815063b-7914-4ce3-bb1f-0577783ee87a" providerId="ADAL" clId="{5BCD4BF6-E1C0-4EC9-9EFD-5758420246B4}" dt="2026-05-22T15:12:54.350" v="0"/>
        <pc:sldMkLst>
          <pc:docMk/>
          <pc:sldMk cId="3232983700" sldId="2147376629"/>
        </pc:sldMkLst>
      </pc:sldChg>
      <pc:sldChg chg="delSp add mod">
        <pc:chgData name="Ishikawa, Naoki (JP - AB 石川 直樹)" userId="3815063b-7914-4ce3-bb1f-0577783ee87a" providerId="ADAL" clId="{5BCD4BF6-E1C0-4EC9-9EFD-5758420246B4}" dt="2026-05-22T15:17:18.777" v="32" actId="478"/>
        <pc:sldMkLst>
          <pc:docMk/>
          <pc:sldMk cId="873753707" sldId="2147376630"/>
        </pc:sldMkLst>
      </pc:sldChg>
      <pc:sldChg chg="delSp add mod">
        <pc:chgData name="Ishikawa, Naoki (JP - AB 石川 直樹)" userId="3815063b-7914-4ce3-bb1f-0577783ee87a" providerId="ADAL" clId="{5BCD4BF6-E1C0-4EC9-9EFD-5758420246B4}" dt="2026-05-22T15:17:24.803" v="33" actId="478"/>
        <pc:sldMkLst>
          <pc:docMk/>
          <pc:sldMk cId="1314756954" sldId="214737663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4952F9-4FDA-49DF-A477-03B32F8BB0CC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kumimoji="1" lang="ja-JP" altLang="en-US"/>
        </a:p>
      </dgm:t>
    </dgm:pt>
    <dgm:pt modelId="{814AC644-024E-4846-9A0F-E1051FD51FD8}">
      <dgm:prSet phldrT="[テキスト]" custT="1"/>
      <dgm:spPr/>
      <dgm:t>
        <a:bodyPr/>
        <a:lstStyle/>
        <a:p>
          <a:r>
            <a:rPr kumimoji="1" lang="ja-JP" altLang="en-US" sz="1400" dirty="0">
              <a:latin typeface="Yu Gothic UI" panose="020B0500000000000000" pitchFamily="50" charset="-128"/>
              <a:ea typeface="Yu Gothic UI" panose="020B0500000000000000" pitchFamily="50" charset="-128"/>
            </a:rPr>
            <a:t>プロジェクト実施者</a:t>
          </a:r>
          <a:r>
            <a:rPr kumimoji="1" lang="en-US" altLang="ja-JP" sz="1400" dirty="0">
              <a:latin typeface="Yu Gothic UI" panose="020B0500000000000000" pitchFamily="50" charset="-128"/>
              <a:ea typeface="Yu Gothic UI" panose="020B0500000000000000" pitchFamily="50" charset="-128"/>
            </a:rPr>
            <a:t>A</a:t>
          </a:r>
        </a:p>
        <a:p>
          <a:r>
            <a:rPr kumimoji="1" lang="ja-JP" altLang="en-US" sz="1400" dirty="0">
              <a:latin typeface="Yu Gothic UI" panose="020B0500000000000000" pitchFamily="50" charset="-128"/>
              <a:ea typeface="Yu Gothic UI" panose="020B0500000000000000" pitchFamily="50" charset="-128"/>
            </a:rPr>
            <a:t>役職・担当者名</a:t>
          </a:r>
        </a:p>
      </dgm:t>
    </dgm:pt>
    <dgm:pt modelId="{3C8FFC57-8F8C-40E1-987A-9934A043BE7B}" type="parTrans" cxnId="{B91966D0-5292-4B51-A8F3-C48A5E869D00}">
      <dgm:prSet/>
      <dgm:spPr/>
      <dgm:t>
        <a:bodyPr/>
        <a:lstStyle/>
        <a:p>
          <a:endParaRPr kumimoji="1" lang="ja-JP" altLang="en-US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AF665157-0657-4B64-AED9-978727593B88}" type="sibTrans" cxnId="{B91966D0-5292-4B51-A8F3-C48A5E869D00}">
      <dgm:prSet/>
      <dgm:spPr/>
      <dgm:t>
        <a:bodyPr/>
        <a:lstStyle/>
        <a:p>
          <a:endParaRPr kumimoji="1" lang="ja-JP" altLang="en-US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C0255189-A11D-4161-B31A-7D69543E365D}" type="asst">
      <dgm:prSet phldrT="[テキスト]" custT="1"/>
      <dgm:spPr/>
      <dgm:t>
        <a:bodyPr/>
        <a:lstStyle/>
        <a:p>
          <a:r>
            <a:rPr kumimoji="1" lang="ja-JP" altLang="en-US" sz="1400">
              <a:latin typeface="Yu Gothic UI" panose="020B0500000000000000" pitchFamily="50" charset="-128"/>
              <a:ea typeface="Yu Gothic UI" panose="020B0500000000000000" pitchFamily="50" charset="-128"/>
            </a:rPr>
            <a:t>プロジェクト実施者</a:t>
          </a:r>
          <a:r>
            <a:rPr kumimoji="1" lang="en-US" altLang="ja-JP" sz="1400" b="0">
              <a:latin typeface="Yu Gothic UI" panose="020B0500000000000000" pitchFamily="50" charset="-128"/>
              <a:ea typeface="Yu Gothic UI" panose="020B0500000000000000" pitchFamily="50" charset="-128"/>
            </a:rPr>
            <a:t>B</a:t>
          </a:r>
        </a:p>
        <a:p>
          <a:r>
            <a:rPr kumimoji="1" lang="ja-JP" altLang="en-US" sz="1400">
              <a:latin typeface="Yu Gothic UI" panose="020B0500000000000000" pitchFamily="50" charset="-128"/>
              <a:ea typeface="Yu Gothic UI" panose="020B0500000000000000" pitchFamily="50" charset="-128"/>
            </a:rPr>
            <a:t>役職・担当者名</a:t>
          </a:r>
        </a:p>
      </dgm:t>
    </dgm:pt>
    <dgm:pt modelId="{27AF4B55-88AF-491F-B1CC-13C13FFF308C}" type="parTrans" cxnId="{72B01378-42D7-46EF-93C8-9028F643F50E}">
      <dgm:prSet/>
      <dgm:spPr/>
      <dgm:t>
        <a:bodyPr/>
        <a:lstStyle/>
        <a:p>
          <a:endParaRPr kumimoji="1" lang="ja-JP" altLang="en-US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8D1DC178-928B-44C3-8784-57E48B103DA5}" type="sibTrans" cxnId="{72B01378-42D7-46EF-93C8-9028F643F50E}">
      <dgm:prSet/>
      <dgm:spPr/>
      <dgm:t>
        <a:bodyPr/>
        <a:lstStyle/>
        <a:p>
          <a:endParaRPr kumimoji="1" lang="ja-JP" altLang="en-US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9DAACE8C-850F-4AD9-8A6D-3C099DC4BFB6}">
      <dgm:prSet phldrT="[テキスト]" custT="1"/>
      <dgm:spPr/>
      <dgm:t>
        <a:bodyPr/>
        <a:lstStyle/>
        <a:p>
          <a:r>
            <a:rPr kumimoji="1" lang="ja-JP" altLang="en-US" sz="1400" dirty="0">
              <a:latin typeface="Yu Gothic UI" panose="020B0500000000000000" pitchFamily="50" charset="-128"/>
              <a:ea typeface="Yu Gothic UI" panose="020B0500000000000000" pitchFamily="50" charset="-128"/>
            </a:rPr>
            <a:t>プロジェクト実施者</a:t>
          </a:r>
          <a:r>
            <a:rPr kumimoji="1" lang="en-US" altLang="ja-JP" sz="1400" dirty="0">
              <a:latin typeface="Yu Gothic UI" panose="020B0500000000000000" pitchFamily="50" charset="-128"/>
              <a:ea typeface="Yu Gothic UI" panose="020B0500000000000000" pitchFamily="50" charset="-128"/>
            </a:rPr>
            <a:t>C</a:t>
          </a:r>
        </a:p>
        <a:p>
          <a:r>
            <a:rPr kumimoji="1" lang="ja-JP" altLang="en-US" sz="1400" dirty="0">
              <a:latin typeface="Yu Gothic UI" panose="020B0500000000000000" pitchFamily="50" charset="-128"/>
              <a:ea typeface="Yu Gothic UI" panose="020B0500000000000000" pitchFamily="50" charset="-128"/>
            </a:rPr>
            <a:t>役職・担当者名</a:t>
          </a:r>
        </a:p>
      </dgm:t>
    </dgm:pt>
    <dgm:pt modelId="{C84B75A0-8370-4033-996D-4D5D3FDE88DF}" type="parTrans" cxnId="{CF80E7FC-9349-4D44-B8CB-133E0C2E8B18}">
      <dgm:prSet/>
      <dgm:spPr/>
      <dgm:t>
        <a:bodyPr/>
        <a:lstStyle/>
        <a:p>
          <a:endParaRPr kumimoji="1" lang="ja-JP" altLang="en-US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19CFB746-D723-4B3B-8650-6F755BD1DD6D}" type="sibTrans" cxnId="{CF80E7FC-9349-4D44-B8CB-133E0C2E8B18}">
      <dgm:prSet/>
      <dgm:spPr/>
      <dgm:t>
        <a:bodyPr/>
        <a:lstStyle/>
        <a:p>
          <a:endParaRPr kumimoji="1" lang="ja-JP" altLang="en-US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CA985F22-486C-44A8-B8E6-FEEB7EA51371}">
      <dgm:prSet phldrT="[テキスト]" custT="1"/>
      <dgm:spPr/>
      <dgm:t>
        <a:bodyPr/>
        <a:lstStyle/>
        <a:p>
          <a:r>
            <a:rPr kumimoji="1" lang="ja-JP" altLang="en-US" sz="1400">
              <a:latin typeface="Yu Gothic UI" panose="020B0500000000000000" pitchFamily="50" charset="-128"/>
              <a:ea typeface="Yu Gothic UI" panose="020B0500000000000000" pitchFamily="50" charset="-128"/>
            </a:rPr>
            <a:t>プロジェクト実施者</a:t>
          </a:r>
          <a:r>
            <a:rPr kumimoji="1" lang="en-US" altLang="ja-JP" sz="1400">
              <a:latin typeface="Yu Gothic UI" panose="020B0500000000000000" pitchFamily="50" charset="-128"/>
              <a:ea typeface="Yu Gothic UI" panose="020B0500000000000000" pitchFamily="50" charset="-128"/>
            </a:rPr>
            <a:t>D</a:t>
          </a:r>
        </a:p>
        <a:p>
          <a:r>
            <a:rPr kumimoji="1" lang="ja-JP" altLang="en-US" sz="1400">
              <a:latin typeface="Yu Gothic UI" panose="020B0500000000000000" pitchFamily="50" charset="-128"/>
              <a:ea typeface="Yu Gothic UI" panose="020B0500000000000000" pitchFamily="50" charset="-128"/>
            </a:rPr>
            <a:t>役職・担当者名</a:t>
          </a:r>
        </a:p>
      </dgm:t>
    </dgm:pt>
    <dgm:pt modelId="{BBBFE8DF-3B0A-4953-9744-5148BED4FF3B}" type="parTrans" cxnId="{2D8D32D4-A2DC-48E7-AE8B-51CEFDCF6E8C}">
      <dgm:prSet/>
      <dgm:spPr/>
      <dgm:t>
        <a:bodyPr/>
        <a:lstStyle/>
        <a:p>
          <a:endParaRPr kumimoji="1" lang="ja-JP" altLang="en-US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00BF2031-C79A-4B59-A7F1-88C9358B1354}" type="sibTrans" cxnId="{2D8D32D4-A2DC-48E7-AE8B-51CEFDCF6E8C}">
      <dgm:prSet/>
      <dgm:spPr/>
      <dgm:t>
        <a:bodyPr/>
        <a:lstStyle/>
        <a:p>
          <a:endParaRPr kumimoji="1" lang="ja-JP" altLang="en-US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0A3AFAB5-82E8-4104-9BA9-BFDED276AEC7}">
      <dgm:prSet phldrT="[テキスト]" custT="1"/>
      <dgm:spPr/>
      <dgm:t>
        <a:bodyPr/>
        <a:lstStyle/>
        <a:p>
          <a:r>
            <a:rPr kumimoji="1" lang="ja-JP" altLang="en-US" sz="1400" dirty="0">
              <a:latin typeface="Yu Gothic UI" panose="020B0500000000000000" pitchFamily="50" charset="-128"/>
              <a:ea typeface="Yu Gothic UI" panose="020B0500000000000000" pitchFamily="50" charset="-128"/>
            </a:rPr>
            <a:t>プロジェクト実施者</a:t>
          </a:r>
          <a:r>
            <a:rPr kumimoji="1" lang="en-US" altLang="ja-JP" sz="1400" dirty="0">
              <a:latin typeface="Yu Gothic UI" panose="020B0500000000000000" pitchFamily="50" charset="-128"/>
              <a:ea typeface="Yu Gothic UI" panose="020B0500000000000000" pitchFamily="50" charset="-128"/>
            </a:rPr>
            <a:t>E</a:t>
          </a:r>
        </a:p>
        <a:p>
          <a:r>
            <a:rPr kumimoji="1" lang="ja-JP" altLang="en-US" sz="1400" dirty="0">
              <a:latin typeface="Yu Gothic UI" panose="020B0500000000000000" pitchFamily="50" charset="-128"/>
              <a:ea typeface="Yu Gothic UI" panose="020B0500000000000000" pitchFamily="50" charset="-128"/>
            </a:rPr>
            <a:t>役職・担当者名</a:t>
          </a:r>
        </a:p>
      </dgm:t>
    </dgm:pt>
    <dgm:pt modelId="{1E46CC45-3899-4892-B380-B6442A47A035}" type="parTrans" cxnId="{4399DE1C-91F2-41DA-962C-AA6959786ABE}">
      <dgm:prSet/>
      <dgm:spPr/>
      <dgm:t>
        <a:bodyPr/>
        <a:lstStyle/>
        <a:p>
          <a:endParaRPr kumimoji="1" lang="ja-JP" altLang="en-US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20899233-EC5C-4B67-88C8-08BF76490DCB}" type="sibTrans" cxnId="{4399DE1C-91F2-41DA-962C-AA6959786ABE}">
      <dgm:prSet/>
      <dgm:spPr/>
      <dgm:t>
        <a:bodyPr/>
        <a:lstStyle/>
        <a:p>
          <a:endParaRPr kumimoji="1" lang="ja-JP" altLang="en-US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24B978A4-51E6-4113-BD43-7C14A634D09B}" type="pres">
      <dgm:prSet presAssocID="{894952F9-4FDA-49DF-A477-03B32F8BB0C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E5D3183-6045-44E9-A435-52FB61F776FD}" type="pres">
      <dgm:prSet presAssocID="{814AC644-024E-4846-9A0F-E1051FD51FD8}" presName="hierRoot1" presStyleCnt="0">
        <dgm:presLayoutVars>
          <dgm:hierBranch val="init"/>
        </dgm:presLayoutVars>
      </dgm:prSet>
      <dgm:spPr/>
    </dgm:pt>
    <dgm:pt modelId="{D6CA05CC-1223-4F63-8713-B59E3735EA42}" type="pres">
      <dgm:prSet presAssocID="{814AC644-024E-4846-9A0F-E1051FD51FD8}" presName="rootComposite1" presStyleCnt="0"/>
      <dgm:spPr/>
    </dgm:pt>
    <dgm:pt modelId="{203DEB87-A2CA-4717-8F75-A024A1DF39B8}" type="pres">
      <dgm:prSet presAssocID="{814AC644-024E-4846-9A0F-E1051FD51FD8}" presName="rootText1" presStyleLbl="node0" presStyleIdx="0" presStyleCnt="1">
        <dgm:presLayoutVars>
          <dgm:chPref val="3"/>
        </dgm:presLayoutVars>
      </dgm:prSet>
      <dgm:spPr/>
    </dgm:pt>
    <dgm:pt modelId="{AAD11A2B-544D-4308-A8F7-96D49448B9FE}" type="pres">
      <dgm:prSet presAssocID="{814AC644-024E-4846-9A0F-E1051FD51FD8}" presName="rootConnector1" presStyleLbl="node1" presStyleIdx="0" presStyleCnt="0"/>
      <dgm:spPr/>
    </dgm:pt>
    <dgm:pt modelId="{6244FF6D-6B44-4CE4-96FC-393708F85C96}" type="pres">
      <dgm:prSet presAssocID="{814AC644-024E-4846-9A0F-E1051FD51FD8}" presName="hierChild2" presStyleCnt="0"/>
      <dgm:spPr/>
    </dgm:pt>
    <dgm:pt modelId="{93FF151E-B20E-40D8-B9D6-E6411BB17B57}" type="pres">
      <dgm:prSet presAssocID="{C84B75A0-8370-4033-996D-4D5D3FDE88DF}" presName="Name37" presStyleLbl="parChTrans1D2" presStyleIdx="0" presStyleCnt="4"/>
      <dgm:spPr/>
    </dgm:pt>
    <dgm:pt modelId="{D524396E-CA6B-47BF-8944-1C50D2CB7447}" type="pres">
      <dgm:prSet presAssocID="{9DAACE8C-850F-4AD9-8A6D-3C099DC4BFB6}" presName="hierRoot2" presStyleCnt="0">
        <dgm:presLayoutVars>
          <dgm:hierBranch val="init"/>
        </dgm:presLayoutVars>
      </dgm:prSet>
      <dgm:spPr/>
    </dgm:pt>
    <dgm:pt modelId="{C37B2EF6-E0C5-4F1A-B159-CF60F6906EE9}" type="pres">
      <dgm:prSet presAssocID="{9DAACE8C-850F-4AD9-8A6D-3C099DC4BFB6}" presName="rootComposite" presStyleCnt="0"/>
      <dgm:spPr/>
    </dgm:pt>
    <dgm:pt modelId="{3550FD56-7962-4B03-A1F4-EB892B6A0FAA}" type="pres">
      <dgm:prSet presAssocID="{9DAACE8C-850F-4AD9-8A6D-3C099DC4BFB6}" presName="rootText" presStyleLbl="node2" presStyleIdx="0" presStyleCnt="3">
        <dgm:presLayoutVars>
          <dgm:chPref val="3"/>
        </dgm:presLayoutVars>
      </dgm:prSet>
      <dgm:spPr/>
    </dgm:pt>
    <dgm:pt modelId="{F9DB3BE9-447C-4ABE-B70E-6BFE95522640}" type="pres">
      <dgm:prSet presAssocID="{9DAACE8C-850F-4AD9-8A6D-3C099DC4BFB6}" presName="rootConnector" presStyleLbl="node2" presStyleIdx="0" presStyleCnt="3"/>
      <dgm:spPr/>
    </dgm:pt>
    <dgm:pt modelId="{EBEDC46F-88A5-43CC-ADB6-0FF283894858}" type="pres">
      <dgm:prSet presAssocID="{9DAACE8C-850F-4AD9-8A6D-3C099DC4BFB6}" presName="hierChild4" presStyleCnt="0"/>
      <dgm:spPr/>
    </dgm:pt>
    <dgm:pt modelId="{BECEC253-F647-4BA9-B0CE-43D34ACCAD27}" type="pres">
      <dgm:prSet presAssocID="{9DAACE8C-850F-4AD9-8A6D-3C099DC4BFB6}" presName="hierChild5" presStyleCnt="0"/>
      <dgm:spPr/>
    </dgm:pt>
    <dgm:pt modelId="{94610DE4-AE20-4A79-82CB-DF3FE95D4D72}" type="pres">
      <dgm:prSet presAssocID="{BBBFE8DF-3B0A-4953-9744-5148BED4FF3B}" presName="Name37" presStyleLbl="parChTrans1D2" presStyleIdx="1" presStyleCnt="4"/>
      <dgm:spPr/>
    </dgm:pt>
    <dgm:pt modelId="{64858718-0C34-4973-8D0E-828927BD1D69}" type="pres">
      <dgm:prSet presAssocID="{CA985F22-486C-44A8-B8E6-FEEB7EA51371}" presName="hierRoot2" presStyleCnt="0">
        <dgm:presLayoutVars>
          <dgm:hierBranch val="init"/>
        </dgm:presLayoutVars>
      </dgm:prSet>
      <dgm:spPr/>
    </dgm:pt>
    <dgm:pt modelId="{0B9906A5-C5B4-4193-A49F-1CE181E45EBA}" type="pres">
      <dgm:prSet presAssocID="{CA985F22-486C-44A8-B8E6-FEEB7EA51371}" presName="rootComposite" presStyleCnt="0"/>
      <dgm:spPr/>
    </dgm:pt>
    <dgm:pt modelId="{A2F6FA2A-00E0-48D8-BDD2-9DE39E54FCDF}" type="pres">
      <dgm:prSet presAssocID="{CA985F22-486C-44A8-B8E6-FEEB7EA51371}" presName="rootText" presStyleLbl="node2" presStyleIdx="1" presStyleCnt="3">
        <dgm:presLayoutVars>
          <dgm:chPref val="3"/>
        </dgm:presLayoutVars>
      </dgm:prSet>
      <dgm:spPr/>
    </dgm:pt>
    <dgm:pt modelId="{FD053F65-5461-4611-A476-69996C6C6596}" type="pres">
      <dgm:prSet presAssocID="{CA985F22-486C-44A8-B8E6-FEEB7EA51371}" presName="rootConnector" presStyleLbl="node2" presStyleIdx="1" presStyleCnt="3"/>
      <dgm:spPr/>
    </dgm:pt>
    <dgm:pt modelId="{C93E04FC-E973-4A12-9BA2-BB6E8DCA3254}" type="pres">
      <dgm:prSet presAssocID="{CA985F22-486C-44A8-B8E6-FEEB7EA51371}" presName="hierChild4" presStyleCnt="0"/>
      <dgm:spPr/>
    </dgm:pt>
    <dgm:pt modelId="{4FB7E2A7-221B-4F73-8D7E-C35524069FDD}" type="pres">
      <dgm:prSet presAssocID="{CA985F22-486C-44A8-B8E6-FEEB7EA51371}" presName="hierChild5" presStyleCnt="0"/>
      <dgm:spPr/>
    </dgm:pt>
    <dgm:pt modelId="{3BDBAD31-9653-4B69-A9AC-C97753620DB0}" type="pres">
      <dgm:prSet presAssocID="{1E46CC45-3899-4892-B380-B6442A47A035}" presName="Name37" presStyleLbl="parChTrans1D2" presStyleIdx="2" presStyleCnt="4"/>
      <dgm:spPr/>
    </dgm:pt>
    <dgm:pt modelId="{137DFA70-EBEA-4663-9D0E-EA48EF73A2CC}" type="pres">
      <dgm:prSet presAssocID="{0A3AFAB5-82E8-4104-9BA9-BFDED276AEC7}" presName="hierRoot2" presStyleCnt="0">
        <dgm:presLayoutVars>
          <dgm:hierBranch val="init"/>
        </dgm:presLayoutVars>
      </dgm:prSet>
      <dgm:spPr/>
    </dgm:pt>
    <dgm:pt modelId="{3D241E88-322D-4732-97C3-F5A0D521E595}" type="pres">
      <dgm:prSet presAssocID="{0A3AFAB5-82E8-4104-9BA9-BFDED276AEC7}" presName="rootComposite" presStyleCnt="0"/>
      <dgm:spPr/>
    </dgm:pt>
    <dgm:pt modelId="{0BBFB01D-E242-4703-8BD6-0CD852653B55}" type="pres">
      <dgm:prSet presAssocID="{0A3AFAB5-82E8-4104-9BA9-BFDED276AEC7}" presName="rootText" presStyleLbl="node2" presStyleIdx="2" presStyleCnt="3">
        <dgm:presLayoutVars>
          <dgm:chPref val="3"/>
        </dgm:presLayoutVars>
      </dgm:prSet>
      <dgm:spPr/>
    </dgm:pt>
    <dgm:pt modelId="{923DC4B9-0F5C-4B7D-A01A-EE9F85A6B96A}" type="pres">
      <dgm:prSet presAssocID="{0A3AFAB5-82E8-4104-9BA9-BFDED276AEC7}" presName="rootConnector" presStyleLbl="node2" presStyleIdx="2" presStyleCnt="3"/>
      <dgm:spPr/>
    </dgm:pt>
    <dgm:pt modelId="{6BC8B5B3-F275-4ECD-AE81-7D1DCCE17D0F}" type="pres">
      <dgm:prSet presAssocID="{0A3AFAB5-82E8-4104-9BA9-BFDED276AEC7}" presName="hierChild4" presStyleCnt="0"/>
      <dgm:spPr/>
    </dgm:pt>
    <dgm:pt modelId="{1EB43F26-549D-406A-AC95-0BB4A8E89AB3}" type="pres">
      <dgm:prSet presAssocID="{0A3AFAB5-82E8-4104-9BA9-BFDED276AEC7}" presName="hierChild5" presStyleCnt="0"/>
      <dgm:spPr/>
    </dgm:pt>
    <dgm:pt modelId="{1E59D238-89FA-432F-9786-3351630CB31D}" type="pres">
      <dgm:prSet presAssocID="{814AC644-024E-4846-9A0F-E1051FD51FD8}" presName="hierChild3" presStyleCnt="0"/>
      <dgm:spPr/>
    </dgm:pt>
    <dgm:pt modelId="{7C186B55-54DB-4C3D-9877-4BF227B58CD2}" type="pres">
      <dgm:prSet presAssocID="{27AF4B55-88AF-491F-B1CC-13C13FFF308C}" presName="Name111" presStyleLbl="parChTrans1D2" presStyleIdx="3" presStyleCnt="4"/>
      <dgm:spPr/>
    </dgm:pt>
    <dgm:pt modelId="{92DAF866-D6D6-47F4-A6C6-0426F4CE4A61}" type="pres">
      <dgm:prSet presAssocID="{C0255189-A11D-4161-B31A-7D69543E365D}" presName="hierRoot3" presStyleCnt="0">
        <dgm:presLayoutVars>
          <dgm:hierBranch val="init"/>
        </dgm:presLayoutVars>
      </dgm:prSet>
      <dgm:spPr/>
    </dgm:pt>
    <dgm:pt modelId="{F6C8E4C4-911F-41E8-BC99-CE79E977BC16}" type="pres">
      <dgm:prSet presAssocID="{C0255189-A11D-4161-B31A-7D69543E365D}" presName="rootComposite3" presStyleCnt="0"/>
      <dgm:spPr/>
    </dgm:pt>
    <dgm:pt modelId="{47A7A5DC-AAC4-4E4D-966E-AC9BB6D9118D}" type="pres">
      <dgm:prSet presAssocID="{C0255189-A11D-4161-B31A-7D69543E365D}" presName="rootText3" presStyleLbl="asst1" presStyleIdx="0" presStyleCnt="1">
        <dgm:presLayoutVars>
          <dgm:chPref val="3"/>
        </dgm:presLayoutVars>
      </dgm:prSet>
      <dgm:spPr/>
    </dgm:pt>
    <dgm:pt modelId="{0853FA54-1D6D-4FCC-A8CD-2437482CFC3E}" type="pres">
      <dgm:prSet presAssocID="{C0255189-A11D-4161-B31A-7D69543E365D}" presName="rootConnector3" presStyleLbl="asst1" presStyleIdx="0" presStyleCnt="1"/>
      <dgm:spPr/>
    </dgm:pt>
    <dgm:pt modelId="{4ED20AC3-6E6F-4BEF-B244-ADD10A942D3F}" type="pres">
      <dgm:prSet presAssocID="{C0255189-A11D-4161-B31A-7D69543E365D}" presName="hierChild6" presStyleCnt="0"/>
      <dgm:spPr/>
    </dgm:pt>
    <dgm:pt modelId="{BBCA5F6B-6F43-4D11-90D8-D71C4A6E913B}" type="pres">
      <dgm:prSet presAssocID="{C0255189-A11D-4161-B31A-7D69543E365D}" presName="hierChild7" presStyleCnt="0"/>
      <dgm:spPr/>
    </dgm:pt>
  </dgm:ptLst>
  <dgm:cxnLst>
    <dgm:cxn modelId="{0999D511-0042-4E79-837F-411DE11B6CBE}" type="presOf" srcId="{814AC644-024E-4846-9A0F-E1051FD51FD8}" destId="{203DEB87-A2CA-4717-8F75-A024A1DF39B8}" srcOrd="0" destOrd="0" presId="urn:microsoft.com/office/officeart/2005/8/layout/orgChart1"/>
    <dgm:cxn modelId="{4399DE1C-91F2-41DA-962C-AA6959786ABE}" srcId="{814AC644-024E-4846-9A0F-E1051FD51FD8}" destId="{0A3AFAB5-82E8-4104-9BA9-BFDED276AEC7}" srcOrd="3" destOrd="0" parTransId="{1E46CC45-3899-4892-B380-B6442A47A035}" sibTransId="{20899233-EC5C-4B67-88C8-08BF76490DCB}"/>
    <dgm:cxn modelId="{FFCF1A20-F2BD-4258-A370-4693AA43B408}" type="presOf" srcId="{BBBFE8DF-3B0A-4953-9744-5148BED4FF3B}" destId="{94610DE4-AE20-4A79-82CB-DF3FE95D4D72}" srcOrd="0" destOrd="0" presId="urn:microsoft.com/office/officeart/2005/8/layout/orgChart1"/>
    <dgm:cxn modelId="{45D25643-C22C-42D5-8324-018021A9DC0A}" type="presOf" srcId="{CA985F22-486C-44A8-B8E6-FEEB7EA51371}" destId="{FD053F65-5461-4611-A476-69996C6C6596}" srcOrd="1" destOrd="0" presId="urn:microsoft.com/office/officeart/2005/8/layout/orgChart1"/>
    <dgm:cxn modelId="{33B79945-AD7C-44B4-874B-6549188EF3A1}" type="presOf" srcId="{C0255189-A11D-4161-B31A-7D69543E365D}" destId="{0853FA54-1D6D-4FCC-A8CD-2437482CFC3E}" srcOrd="1" destOrd="0" presId="urn:microsoft.com/office/officeart/2005/8/layout/orgChart1"/>
    <dgm:cxn modelId="{C4F10A6E-6A22-4B44-A474-A657434FCB6A}" type="presOf" srcId="{27AF4B55-88AF-491F-B1CC-13C13FFF308C}" destId="{7C186B55-54DB-4C3D-9877-4BF227B58CD2}" srcOrd="0" destOrd="0" presId="urn:microsoft.com/office/officeart/2005/8/layout/orgChart1"/>
    <dgm:cxn modelId="{A0E5F277-97EF-4AA5-BD4C-9637258E749F}" type="presOf" srcId="{C84B75A0-8370-4033-996D-4D5D3FDE88DF}" destId="{93FF151E-B20E-40D8-B9D6-E6411BB17B57}" srcOrd="0" destOrd="0" presId="urn:microsoft.com/office/officeart/2005/8/layout/orgChart1"/>
    <dgm:cxn modelId="{72B01378-42D7-46EF-93C8-9028F643F50E}" srcId="{814AC644-024E-4846-9A0F-E1051FD51FD8}" destId="{C0255189-A11D-4161-B31A-7D69543E365D}" srcOrd="0" destOrd="0" parTransId="{27AF4B55-88AF-491F-B1CC-13C13FFF308C}" sibTransId="{8D1DC178-928B-44C3-8784-57E48B103DA5}"/>
    <dgm:cxn modelId="{FBF22B7A-DAB0-4935-8BFE-EE3645648CBF}" type="presOf" srcId="{0A3AFAB5-82E8-4104-9BA9-BFDED276AEC7}" destId="{0BBFB01D-E242-4703-8BD6-0CD852653B55}" srcOrd="0" destOrd="0" presId="urn:microsoft.com/office/officeart/2005/8/layout/orgChart1"/>
    <dgm:cxn modelId="{1FEB4A7B-F3AB-4BF2-9F33-E23D00228E48}" type="presOf" srcId="{CA985F22-486C-44A8-B8E6-FEEB7EA51371}" destId="{A2F6FA2A-00E0-48D8-BDD2-9DE39E54FCDF}" srcOrd="0" destOrd="0" presId="urn:microsoft.com/office/officeart/2005/8/layout/orgChart1"/>
    <dgm:cxn modelId="{E8668E7D-6B6F-40FF-829F-607955939A25}" type="presOf" srcId="{0A3AFAB5-82E8-4104-9BA9-BFDED276AEC7}" destId="{923DC4B9-0F5C-4B7D-A01A-EE9F85A6B96A}" srcOrd="1" destOrd="0" presId="urn:microsoft.com/office/officeart/2005/8/layout/orgChart1"/>
    <dgm:cxn modelId="{EFF1BA93-9D1E-4D98-83BC-1550F311DD5B}" type="presOf" srcId="{9DAACE8C-850F-4AD9-8A6D-3C099DC4BFB6}" destId="{F9DB3BE9-447C-4ABE-B70E-6BFE95522640}" srcOrd="1" destOrd="0" presId="urn:microsoft.com/office/officeart/2005/8/layout/orgChart1"/>
    <dgm:cxn modelId="{7EC6C294-A50B-4F74-AC5B-811C5E491F64}" type="presOf" srcId="{1E46CC45-3899-4892-B380-B6442A47A035}" destId="{3BDBAD31-9653-4B69-A9AC-C97753620DB0}" srcOrd="0" destOrd="0" presId="urn:microsoft.com/office/officeart/2005/8/layout/orgChart1"/>
    <dgm:cxn modelId="{69ED34BE-A731-4EDC-8E67-C13E97EDE8AE}" type="presOf" srcId="{814AC644-024E-4846-9A0F-E1051FD51FD8}" destId="{AAD11A2B-544D-4308-A8F7-96D49448B9FE}" srcOrd="1" destOrd="0" presId="urn:microsoft.com/office/officeart/2005/8/layout/orgChart1"/>
    <dgm:cxn modelId="{B91966D0-5292-4B51-A8F3-C48A5E869D00}" srcId="{894952F9-4FDA-49DF-A477-03B32F8BB0CC}" destId="{814AC644-024E-4846-9A0F-E1051FD51FD8}" srcOrd="0" destOrd="0" parTransId="{3C8FFC57-8F8C-40E1-987A-9934A043BE7B}" sibTransId="{AF665157-0657-4B64-AED9-978727593B88}"/>
    <dgm:cxn modelId="{2D8D32D4-A2DC-48E7-AE8B-51CEFDCF6E8C}" srcId="{814AC644-024E-4846-9A0F-E1051FD51FD8}" destId="{CA985F22-486C-44A8-B8E6-FEEB7EA51371}" srcOrd="2" destOrd="0" parTransId="{BBBFE8DF-3B0A-4953-9744-5148BED4FF3B}" sibTransId="{00BF2031-C79A-4B59-A7F1-88C9358B1354}"/>
    <dgm:cxn modelId="{E6F46ADA-726D-4839-BD3D-B71D35B511B7}" type="presOf" srcId="{C0255189-A11D-4161-B31A-7D69543E365D}" destId="{47A7A5DC-AAC4-4E4D-966E-AC9BB6D9118D}" srcOrd="0" destOrd="0" presId="urn:microsoft.com/office/officeart/2005/8/layout/orgChart1"/>
    <dgm:cxn modelId="{147E72E1-9564-4214-B6FA-19A6AEF0D0D7}" type="presOf" srcId="{894952F9-4FDA-49DF-A477-03B32F8BB0CC}" destId="{24B978A4-51E6-4113-BD43-7C14A634D09B}" srcOrd="0" destOrd="0" presId="urn:microsoft.com/office/officeart/2005/8/layout/orgChart1"/>
    <dgm:cxn modelId="{4E1CA2E1-97E1-4CDE-90FA-F7CD35FD2AFD}" type="presOf" srcId="{9DAACE8C-850F-4AD9-8A6D-3C099DC4BFB6}" destId="{3550FD56-7962-4B03-A1F4-EB892B6A0FAA}" srcOrd="0" destOrd="0" presId="urn:microsoft.com/office/officeart/2005/8/layout/orgChart1"/>
    <dgm:cxn modelId="{CF80E7FC-9349-4D44-B8CB-133E0C2E8B18}" srcId="{814AC644-024E-4846-9A0F-E1051FD51FD8}" destId="{9DAACE8C-850F-4AD9-8A6D-3C099DC4BFB6}" srcOrd="1" destOrd="0" parTransId="{C84B75A0-8370-4033-996D-4D5D3FDE88DF}" sibTransId="{19CFB746-D723-4B3B-8650-6F755BD1DD6D}"/>
    <dgm:cxn modelId="{25B13755-A5DC-4F50-A210-7F776830D77E}" type="presParOf" srcId="{24B978A4-51E6-4113-BD43-7C14A634D09B}" destId="{0E5D3183-6045-44E9-A435-52FB61F776FD}" srcOrd="0" destOrd="0" presId="urn:microsoft.com/office/officeart/2005/8/layout/orgChart1"/>
    <dgm:cxn modelId="{AC1D94F5-81AE-4425-9524-0A1886562B17}" type="presParOf" srcId="{0E5D3183-6045-44E9-A435-52FB61F776FD}" destId="{D6CA05CC-1223-4F63-8713-B59E3735EA42}" srcOrd="0" destOrd="0" presId="urn:microsoft.com/office/officeart/2005/8/layout/orgChart1"/>
    <dgm:cxn modelId="{1597FA9D-C63E-42CC-84F1-BE33EE65B394}" type="presParOf" srcId="{D6CA05CC-1223-4F63-8713-B59E3735EA42}" destId="{203DEB87-A2CA-4717-8F75-A024A1DF39B8}" srcOrd="0" destOrd="0" presId="urn:microsoft.com/office/officeart/2005/8/layout/orgChart1"/>
    <dgm:cxn modelId="{45C0A9AA-E3C2-48C0-AFAF-BA4A324F2192}" type="presParOf" srcId="{D6CA05CC-1223-4F63-8713-B59E3735EA42}" destId="{AAD11A2B-544D-4308-A8F7-96D49448B9FE}" srcOrd="1" destOrd="0" presId="urn:microsoft.com/office/officeart/2005/8/layout/orgChart1"/>
    <dgm:cxn modelId="{9DF91CC9-9D5D-4DC7-BB47-E258CB24C29E}" type="presParOf" srcId="{0E5D3183-6045-44E9-A435-52FB61F776FD}" destId="{6244FF6D-6B44-4CE4-96FC-393708F85C96}" srcOrd="1" destOrd="0" presId="urn:microsoft.com/office/officeart/2005/8/layout/orgChart1"/>
    <dgm:cxn modelId="{32A2BBDE-9F8F-4B59-AF87-904CEF27DB40}" type="presParOf" srcId="{6244FF6D-6B44-4CE4-96FC-393708F85C96}" destId="{93FF151E-B20E-40D8-B9D6-E6411BB17B57}" srcOrd="0" destOrd="0" presId="urn:microsoft.com/office/officeart/2005/8/layout/orgChart1"/>
    <dgm:cxn modelId="{A4DB1AE6-0929-4522-8F73-21446F915479}" type="presParOf" srcId="{6244FF6D-6B44-4CE4-96FC-393708F85C96}" destId="{D524396E-CA6B-47BF-8944-1C50D2CB7447}" srcOrd="1" destOrd="0" presId="urn:microsoft.com/office/officeart/2005/8/layout/orgChart1"/>
    <dgm:cxn modelId="{A682A84D-97E4-4AAD-8B58-D5F01F273025}" type="presParOf" srcId="{D524396E-CA6B-47BF-8944-1C50D2CB7447}" destId="{C37B2EF6-E0C5-4F1A-B159-CF60F6906EE9}" srcOrd="0" destOrd="0" presId="urn:microsoft.com/office/officeart/2005/8/layout/orgChart1"/>
    <dgm:cxn modelId="{3DCB5050-EAF6-4C77-A341-DC16954AED7B}" type="presParOf" srcId="{C37B2EF6-E0C5-4F1A-B159-CF60F6906EE9}" destId="{3550FD56-7962-4B03-A1F4-EB892B6A0FAA}" srcOrd="0" destOrd="0" presId="urn:microsoft.com/office/officeart/2005/8/layout/orgChart1"/>
    <dgm:cxn modelId="{96B8ED92-4E03-4E2E-A643-8A9881494A4C}" type="presParOf" srcId="{C37B2EF6-E0C5-4F1A-B159-CF60F6906EE9}" destId="{F9DB3BE9-447C-4ABE-B70E-6BFE95522640}" srcOrd="1" destOrd="0" presId="urn:microsoft.com/office/officeart/2005/8/layout/orgChart1"/>
    <dgm:cxn modelId="{48B1C3CC-122C-457E-9421-6E6890901DA2}" type="presParOf" srcId="{D524396E-CA6B-47BF-8944-1C50D2CB7447}" destId="{EBEDC46F-88A5-43CC-ADB6-0FF283894858}" srcOrd="1" destOrd="0" presId="urn:microsoft.com/office/officeart/2005/8/layout/orgChart1"/>
    <dgm:cxn modelId="{D06F4B80-706F-4633-8B07-6E133C313B1D}" type="presParOf" srcId="{D524396E-CA6B-47BF-8944-1C50D2CB7447}" destId="{BECEC253-F647-4BA9-B0CE-43D34ACCAD27}" srcOrd="2" destOrd="0" presId="urn:microsoft.com/office/officeart/2005/8/layout/orgChart1"/>
    <dgm:cxn modelId="{DF18D8F3-A560-47C1-A44D-76DF262DD4CE}" type="presParOf" srcId="{6244FF6D-6B44-4CE4-96FC-393708F85C96}" destId="{94610DE4-AE20-4A79-82CB-DF3FE95D4D72}" srcOrd="2" destOrd="0" presId="urn:microsoft.com/office/officeart/2005/8/layout/orgChart1"/>
    <dgm:cxn modelId="{9C8BEB70-1201-4737-BC86-486162E20276}" type="presParOf" srcId="{6244FF6D-6B44-4CE4-96FC-393708F85C96}" destId="{64858718-0C34-4973-8D0E-828927BD1D69}" srcOrd="3" destOrd="0" presId="urn:microsoft.com/office/officeart/2005/8/layout/orgChart1"/>
    <dgm:cxn modelId="{10FA906B-9C14-423F-9B0C-4B1D5CB59B5C}" type="presParOf" srcId="{64858718-0C34-4973-8D0E-828927BD1D69}" destId="{0B9906A5-C5B4-4193-A49F-1CE181E45EBA}" srcOrd="0" destOrd="0" presId="urn:microsoft.com/office/officeart/2005/8/layout/orgChart1"/>
    <dgm:cxn modelId="{D6EC5146-8881-4A1C-A2E5-591284D43697}" type="presParOf" srcId="{0B9906A5-C5B4-4193-A49F-1CE181E45EBA}" destId="{A2F6FA2A-00E0-48D8-BDD2-9DE39E54FCDF}" srcOrd="0" destOrd="0" presId="urn:microsoft.com/office/officeart/2005/8/layout/orgChart1"/>
    <dgm:cxn modelId="{D6BA281F-6616-4491-A07E-2074BF0D7ADB}" type="presParOf" srcId="{0B9906A5-C5B4-4193-A49F-1CE181E45EBA}" destId="{FD053F65-5461-4611-A476-69996C6C6596}" srcOrd="1" destOrd="0" presId="urn:microsoft.com/office/officeart/2005/8/layout/orgChart1"/>
    <dgm:cxn modelId="{19936728-C5C6-4026-8610-4C4DE0B65491}" type="presParOf" srcId="{64858718-0C34-4973-8D0E-828927BD1D69}" destId="{C93E04FC-E973-4A12-9BA2-BB6E8DCA3254}" srcOrd="1" destOrd="0" presId="urn:microsoft.com/office/officeart/2005/8/layout/orgChart1"/>
    <dgm:cxn modelId="{3EA4A1E0-7FCC-49EF-8BA5-BE058D2F426E}" type="presParOf" srcId="{64858718-0C34-4973-8D0E-828927BD1D69}" destId="{4FB7E2A7-221B-4F73-8D7E-C35524069FDD}" srcOrd="2" destOrd="0" presId="urn:microsoft.com/office/officeart/2005/8/layout/orgChart1"/>
    <dgm:cxn modelId="{7A96F747-C9BB-4299-98E0-5DE33A1542A0}" type="presParOf" srcId="{6244FF6D-6B44-4CE4-96FC-393708F85C96}" destId="{3BDBAD31-9653-4B69-A9AC-C97753620DB0}" srcOrd="4" destOrd="0" presId="urn:microsoft.com/office/officeart/2005/8/layout/orgChart1"/>
    <dgm:cxn modelId="{9325FE71-842D-4106-B554-990B071EED51}" type="presParOf" srcId="{6244FF6D-6B44-4CE4-96FC-393708F85C96}" destId="{137DFA70-EBEA-4663-9D0E-EA48EF73A2CC}" srcOrd="5" destOrd="0" presId="urn:microsoft.com/office/officeart/2005/8/layout/orgChart1"/>
    <dgm:cxn modelId="{49FF0D47-4FA7-4A79-9EAF-BE9E0D90BF59}" type="presParOf" srcId="{137DFA70-EBEA-4663-9D0E-EA48EF73A2CC}" destId="{3D241E88-322D-4732-97C3-F5A0D521E595}" srcOrd="0" destOrd="0" presId="urn:microsoft.com/office/officeart/2005/8/layout/orgChart1"/>
    <dgm:cxn modelId="{55E84364-66F5-44F9-AF0E-50D62E90B5EC}" type="presParOf" srcId="{3D241E88-322D-4732-97C3-F5A0D521E595}" destId="{0BBFB01D-E242-4703-8BD6-0CD852653B55}" srcOrd="0" destOrd="0" presId="urn:microsoft.com/office/officeart/2005/8/layout/orgChart1"/>
    <dgm:cxn modelId="{6B260802-3674-449D-96F8-051ACF57637E}" type="presParOf" srcId="{3D241E88-322D-4732-97C3-F5A0D521E595}" destId="{923DC4B9-0F5C-4B7D-A01A-EE9F85A6B96A}" srcOrd="1" destOrd="0" presId="urn:microsoft.com/office/officeart/2005/8/layout/orgChart1"/>
    <dgm:cxn modelId="{E9C88497-FDA0-428C-948A-C0FA3BDBF907}" type="presParOf" srcId="{137DFA70-EBEA-4663-9D0E-EA48EF73A2CC}" destId="{6BC8B5B3-F275-4ECD-AE81-7D1DCCE17D0F}" srcOrd="1" destOrd="0" presId="urn:microsoft.com/office/officeart/2005/8/layout/orgChart1"/>
    <dgm:cxn modelId="{89CB3632-2A45-49D5-BAAE-AC9254146D68}" type="presParOf" srcId="{137DFA70-EBEA-4663-9D0E-EA48EF73A2CC}" destId="{1EB43F26-549D-406A-AC95-0BB4A8E89AB3}" srcOrd="2" destOrd="0" presId="urn:microsoft.com/office/officeart/2005/8/layout/orgChart1"/>
    <dgm:cxn modelId="{B1AA78FE-D654-445E-B007-BBE8BDCC0F62}" type="presParOf" srcId="{0E5D3183-6045-44E9-A435-52FB61F776FD}" destId="{1E59D238-89FA-432F-9786-3351630CB31D}" srcOrd="2" destOrd="0" presId="urn:microsoft.com/office/officeart/2005/8/layout/orgChart1"/>
    <dgm:cxn modelId="{73832903-1641-4811-91EB-ADE230BC6E7F}" type="presParOf" srcId="{1E59D238-89FA-432F-9786-3351630CB31D}" destId="{7C186B55-54DB-4C3D-9877-4BF227B58CD2}" srcOrd="0" destOrd="0" presId="urn:microsoft.com/office/officeart/2005/8/layout/orgChart1"/>
    <dgm:cxn modelId="{EC9054D0-7A2A-4286-8E9B-F9A4D9375D68}" type="presParOf" srcId="{1E59D238-89FA-432F-9786-3351630CB31D}" destId="{92DAF866-D6D6-47F4-A6C6-0426F4CE4A61}" srcOrd="1" destOrd="0" presId="urn:microsoft.com/office/officeart/2005/8/layout/orgChart1"/>
    <dgm:cxn modelId="{B8EB08E0-9FEC-4FCE-B897-FEF0CDEBD5F8}" type="presParOf" srcId="{92DAF866-D6D6-47F4-A6C6-0426F4CE4A61}" destId="{F6C8E4C4-911F-41E8-BC99-CE79E977BC16}" srcOrd="0" destOrd="0" presId="urn:microsoft.com/office/officeart/2005/8/layout/orgChart1"/>
    <dgm:cxn modelId="{3A638473-B840-462E-84DE-BFD702BA167B}" type="presParOf" srcId="{F6C8E4C4-911F-41E8-BC99-CE79E977BC16}" destId="{47A7A5DC-AAC4-4E4D-966E-AC9BB6D9118D}" srcOrd="0" destOrd="0" presId="urn:microsoft.com/office/officeart/2005/8/layout/orgChart1"/>
    <dgm:cxn modelId="{E73C5721-1D82-4E4B-A4EB-52F32FA7007A}" type="presParOf" srcId="{F6C8E4C4-911F-41E8-BC99-CE79E977BC16}" destId="{0853FA54-1D6D-4FCC-A8CD-2437482CFC3E}" srcOrd="1" destOrd="0" presId="urn:microsoft.com/office/officeart/2005/8/layout/orgChart1"/>
    <dgm:cxn modelId="{F9103541-9D57-45D1-B3E9-AFB5A20C056F}" type="presParOf" srcId="{92DAF866-D6D6-47F4-A6C6-0426F4CE4A61}" destId="{4ED20AC3-6E6F-4BEF-B244-ADD10A942D3F}" srcOrd="1" destOrd="0" presId="urn:microsoft.com/office/officeart/2005/8/layout/orgChart1"/>
    <dgm:cxn modelId="{46C2FBBA-AA32-4395-AACA-114AD2A03D85}" type="presParOf" srcId="{92DAF866-D6D6-47F4-A6C6-0426F4CE4A61}" destId="{BBCA5F6B-6F43-4D11-90D8-D71C4A6E913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186B55-54DB-4C3D-9877-4BF227B58CD2}">
      <dsp:nvSpPr>
        <dsp:cNvPr id="0" name=""/>
        <dsp:cNvSpPr/>
      </dsp:nvSpPr>
      <dsp:spPr>
        <a:xfrm>
          <a:off x="3993268" y="780722"/>
          <a:ext cx="163568" cy="716587"/>
        </a:xfrm>
        <a:custGeom>
          <a:avLst/>
          <a:gdLst/>
          <a:ahLst/>
          <a:cxnLst/>
          <a:rect l="0" t="0" r="0" b="0"/>
          <a:pathLst>
            <a:path>
              <a:moveTo>
                <a:pt x="163568" y="0"/>
              </a:moveTo>
              <a:lnTo>
                <a:pt x="163568" y="716587"/>
              </a:lnTo>
              <a:lnTo>
                <a:pt x="0" y="716587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DBAD31-9653-4B69-A9AC-C97753620DB0}">
      <dsp:nvSpPr>
        <dsp:cNvPr id="0" name=""/>
        <dsp:cNvSpPr/>
      </dsp:nvSpPr>
      <dsp:spPr>
        <a:xfrm>
          <a:off x="4156837" y="780722"/>
          <a:ext cx="1884936" cy="1433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9606"/>
              </a:lnTo>
              <a:lnTo>
                <a:pt x="1884936" y="1269606"/>
              </a:lnTo>
              <a:lnTo>
                <a:pt x="1884936" y="1433175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610DE4-AE20-4A79-82CB-DF3FE95D4D72}">
      <dsp:nvSpPr>
        <dsp:cNvPr id="0" name=""/>
        <dsp:cNvSpPr/>
      </dsp:nvSpPr>
      <dsp:spPr>
        <a:xfrm>
          <a:off x="4111117" y="780722"/>
          <a:ext cx="91440" cy="14331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33175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FF151E-B20E-40D8-B9D6-E6411BB17B57}">
      <dsp:nvSpPr>
        <dsp:cNvPr id="0" name=""/>
        <dsp:cNvSpPr/>
      </dsp:nvSpPr>
      <dsp:spPr>
        <a:xfrm>
          <a:off x="2271900" y="780722"/>
          <a:ext cx="1884936" cy="1433175"/>
        </a:xfrm>
        <a:custGeom>
          <a:avLst/>
          <a:gdLst/>
          <a:ahLst/>
          <a:cxnLst/>
          <a:rect l="0" t="0" r="0" b="0"/>
          <a:pathLst>
            <a:path>
              <a:moveTo>
                <a:pt x="1884936" y="0"/>
              </a:moveTo>
              <a:lnTo>
                <a:pt x="1884936" y="1269606"/>
              </a:lnTo>
              <a:lnTo>
                <a:pt x="0" y="1269606"/>
              </a:lnTo>
              <a:lnTo>
                <a:pt x="0" y="1433175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3DEB87-A2CA-4717-8F75-A024A1DF39B8}">
      <dsp:nvSpPr>
        <dsp:cNvPr id="0" name=""/>
        <dsp:cNvSpPr/>
      </dsp:nvSpPr>
      <dsp:spPr>
        <a:xfrm>
          <a:off x="3377937" y="1822"/>
          <a:ext cx="1557799" cy="7788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>
              <a:latin typeface="Yu Gothic UI" panose="020B0500000000000000" pitchFamily="50" charset="-128"/>
              <a:ea typeface="Yu Gothic UI" panose="020B0500000000000000" pitchFamily="50" charset="-128"/>
            </a:rPr>
            <a:t>プロジェクト実施者</a:t>
          </a:r>
          <a:r>
            <a:rPr kumimoji="1" lang="en-US" altLang="ja-JP" sz="1400" kern="1200" dirty="0">
              <a:latin typeface="Yu Gothic UI" panose="020B0500000000000000" pitchFamily="50" charset="-128"/>
              <a:ea typeface="Yu Gothic UI" panose="020B0500000000000000" pitchFamily="50" charset="-128"/>
            </a:rPr>
            <a:t>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>
              <a:latin typeface="Yu Gothic UI" panose="020B0500000000000000" pitchFamily="50" charset="-128"/>
              <a:ea typeface="Yu Gothic UI" panose="020B0500000000000000" pitchFamily="50" charset="-128"/>
            </a:rPr>
            <a:t>役職・担当者名</a:t>
          </a:r>
        </a:p>
      </dsp:txBody>
      <dsp:txXfrm>
        <a:off x="3377937" y="1822"/>
        <a:ext cx="1557799" cy="778899"/>
      </dsp:txXfrm>
    </dsp:sp>
    <dsp:sp modelId="{3550FD56-7962-4B03-A1F4-EB892B6A0FAA}">
      <dsp:nvSpPr>
        <dsp:cNvPr id="0" name=""/>
        <dsp:cNvSpPr/>
      </dsp:nvSpPr>
      <dsp:spPr>
        <a:xfrm>
          <a:off x="1493000" y="2213897"/>
          <a:ext cx="1557799" cy="7788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>
              <a:latin typeface="Yu Gothic UI" panose="020B0500000000000000" pitchFamily="50" charset="-128"/>
              <a:ea typeface="Yu Gothic UI" panose="020B0500000000000000" pitchFamily="50" charset="-128"/>
            </a:rPr>
            <a:t>プロジェクト実施者</a:t>
          </a:r>
          <a:r>
            <a:rPr kumimoji="1" lang="en-US" altLang="ja-JP" sz="1400" kern="1200" dirty="0">
              <a:latin typeface="Yu Gothic UI" panose="020B0500000000000000" pitchFamily="50" charset="-128"/>
              <a:ea typeface="Yu Gothic UI" panose="020B0500000000000000" pitchFamily="50" charset="-128"/>
            </a:rPr>
            <a:t>C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>
              <a:latin typeface="Yu Gothic UI" panose="020B0500000000000000" pitchFamily="50" charset="-128"/>
              <a:ea typeface="Yu Gothic UI" panose="020B0500000000000000" pitchFamily="50" charset="-128"/>
            </a:rPr>
            <a:t>役職・担当者名</a:t>
          </a:r>
        </a:p>
      </dsp:txBody>
      <dsp:txXfrm>
        <a:off x="1493000" y="2213897"/>
        <a:ext cx="1557799" cy="778899"/>
      </dsp:txXfrm>
    </dsp:sp>
    <dsp:sp modelId="{A2F6FA2A-00E0-48D8-BDD2-9DE39E54FCDF}">
      <dsp:nvSpPr>
        <dsp:cNvPr id="0" name=""/>
        <dsp:cNvSpPr/>
      </dsp:nvSpPr>
      <dsp:spPr>
        <a:xfrm>
          <a:off x="3377937" y="2213897"/>
          <a:ext cx="1557799" cy="7788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>
              <a:latin typeface="Yu Gothic UI" panose="020B0500000000000000" pitchFamily="50" charset="-128"/>
              <a:ea typeface="Yu Gothic UI" panose="020B0500000000000000" pitchFamily="50" charset="-128"/>
            </a:rPr>
            <a:t>プロジェクト実施者</a:t>
          </a:r>
          <a:r>
            <a:rPr kumimoji="1" lang="en-US" altLang="ja-JP" sz="1400" kern="1200">
              <a:latin typeface="Yu Gothic UI" panose="020B0500000000000000" pitchFamily="50" charset="-128"/>
              <a:ea typeface="Yu Gothic UI" panose="020B0500000000000000" pitchFamily="50" charset="-128"/>
            </a:rPr>
            <a:t>D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>
              <a:latin typeface="Yu Gothic UI" panose="020B0500000000000000" pitchFamily="50" charset="-128"/>
              <a:ea typeface="Yu Gothic UI" panose="020B0500000000000000" pitchFamily="50" charset="-128"/>
            </a:rPr>
            <a:t>役職・担当者名</a:t>
          </a:r>
        </a:p>
      </dsp:txBody>
      <dsp:txXfrm>
        <a:off x="3377937" y="2213897"/>
        <a:ext cx="1557799" cy="778899"/>
      </dsp:txXfrm>
    </dsp:sp>
    <dsp:sp modelId="{0BBFB01D-E242-4703-8BD6-0CD852653B55}">
      <dsp:nvSpPr>
        <dsp:cNvPr id="0" name=""/>
        <dsp:cNvSpPr/>
      </dsp:nvSpPr>
      <dsp:spPr>
        <a:xfrm>
          <a:off x="5262874" y="2213897"/>
          <a:ext cx="1557799" cy="7788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>
              <a:latin typeface="Yu Gothic UI" panose="020B0500000000000000" pitchFamily="50" charset="-128"/>
              <a:ea typeface="Yu Gothic UI" panose="020B0500000000000000" pitchFamily="50" charset="-128"/>
            </a:rPr>
            <a:t>プロジェクト実施者</a:t>
          </a:r>
          <a:r>
            <a:rPr kumimoji="1" lang="en-US" altLang="ja-JP" sz="1400" kern="1200" dirty="0">
              <a:latin typeface="Yu Gothic UI" panose="020B0500000000000000" pitchFamily="50" charset="-128"/>
              <a:ea typeface="Yu Gothic UI" panose="020B0500000000000000" pitchFamily="50" charset="-128"/>
            </a:rPr>
            <a:t>E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>
              <a:latin typeface="Yu Gothic UI" panose="020B0500000000000000" pitchFamily="50" charset="-128"/>
              <a:ea typeface="Yu Gothic UI" panose="020B0500000000000000" pitchFamily="50" charset="-128"/>
            </a:rPr>
            <a:t>役職・担当者名</a:t>
          </a:r>
        </a:p>
      </dsp:txBody>
      <dsp:txXfrm>
        <a:off x="5262874" y="2213897"/>
        <a:ext cx="1557799" cy="778899"/>
      </dsp:txXfrm>
    </dsp:sp>
    <dsp:sp modelId="{47A7A5DC-AAC4-4E4D-966E-AC9BB6D9118D}">
      <dsp:nvSpPr>
        <dsp:cNvPr id="0" name=""/>
        <dsp:cNvSpPr/>
      </dsp:nvSpPr>
      <dsp:spPr>
        <a:xfrm>
          <a:off x="2435469" y="1107860"/>
          <a:ext cx="1557799" cy="77889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>
              <a:latin typeface="Yu Gothic UI" panose="020B0500000000000000" pitchFamily="50" charset="-128"/>
              <a:ea typeface="Yu Gothic UI" panose="020B0500000000000000" pitchFamily="50" charset="-128"/>
            </a:rPr>
            <a:t>プロジェクト実施者</a:t>
          </a:r>
          <a:r>
            <a:rPr kumimoji="1" lang="en-US" altLang="ja-JP" sz="1400" b="0" kern="1200">
              <a:latin typeface="Yu Gothic UI" panose="020B0500000000000000" pitchFamily="50" charset="-128"/>
              <a:ea typeface="Yu Gothic UI" panose="020B0500000000000000" pitchFamily="50" charset="-128"/>
            </a:rPr>
            <a:t>B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>
              <a:latin typeface="Yu Gothic UI" panose="020B0500000000000000" pitchFamily="50" charset="-128"/>
              <a:ea typeface="Yu Gothic UI" panose="020B0500000000000000" pitchFamily="50" charset="-128"/>
            </a:rPr>
            <a:t>役職・担当者名</a:t>
          </a:r>
        </a:p>
      </dsp:txBody>
      <dsp:txXfrm>
        <a:off x="2435469" y="1107860"/>
        <a:ext cx="1557799" cy="778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F5939A-CC69-45D0-84F5-FAB23954FEFD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9A756-973F-4256-BE6C-C4D33153F2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6289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8D948A-DAEB-41F9-BDDD-85531503F62F}" type="slidenum">
              <a:rPr lang="ja-JP" altLang="en-US" smtClean="0"/>
              <a:pPr>
                <a:defRPr/>
              </a:pPr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30952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8D948A-DAEB-41F9-BDDD-85531503F62F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12566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718D51-14E7-C791-4481-264F5C39F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65FBF58-3C09-8FC8-CB88-B1F3F5C3C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AF0CDCE-E6A6-E4C5-17A1-A085A9B57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F983C6-6C59-1A5C-EAAE-D954737C8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240C20B-BD5F-4BE1-1200-0B311389C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7793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EAF382-D4F7-9889-DAB2-FE141B09E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DB06BA2-48A1-8400-7BCC-CBD75F61A9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AA542C8-AF9F-5A1A-10CF-8A05060ED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1B83A43-A27B-3200-00EC-CBA3FCE10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7FAABD1-6C54-14CF-98E3-A2CB1386C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635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D46125F-649F-BEFE-B73E-627F6D65DF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E7DF82D-2241-17C5-F1FD-C9EB936E90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E715EA2-2253-12D4-1D26-1F18C3933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7EF181B-D597-2B1D-977C-D78F6F77D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30E2253-6381-DA05-FC04-6C0330F3A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1343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&amp;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163BD6B8-5A89-F34E-9290-D1B7621492F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gray">
          <a:xfrm>
            <a:off x="595038" y="104790"/>
            <a:ext cx="10079143" cy="554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baseline="0">
                <a:solidFill>
                  <a:schemeClr val="bg2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 altLang="ja-JP"/>
              <a:t>Click to edit page title</a:t>
            </a:r>
            <a:br>
              <a:rPr lang="en-US" altLang="ja-JP"/>
            </a:br>
            <a:r>
              <a:rPr lang="en-US" altLang="ja-JP"/>
              <a:t>Click to edit page title</a:t>
            </a:r>
            <a:endParaRPr lang="ja-JP" altLang="ja-JP"/>
          </a:p>
        </p:txBody>
      </p:sp>
      <p:sp>
        <p:nvSpPr>
          <p:cNvPr id="13" name="コンテンツ プレースホルダー 2">
            <a:extLst>
              <a:ext uri="{FF2B5EF4-FFF2-40B4-BE49-F238E27FC236}">
                <a16:creationId xmlns:a16="http://schemas.microsoft.com/office/drawing/2014/main" id="{D17C5232-3A91-E147-AF8A-FD29D3E4452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95035" y="837656"/>
            <a:ext cx="10620000" cy="36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bg2"/>
                </a:solidFill>
                <a:latin typeface="Segoe UI" panose="020B0502040204020203" pitchFamily="34" charset="0"/>
                <a:ea typeface="游ゴシック Medium" panose="020B0500000000000000" pitchFamily="50" charset="-128"/>
              </a:defRPr>
            </a:lvl1pPr>
            <a:lvl2pPr>
              <a:lnSpc>
                <a:spcPct val="100000"/>
              </a:lnSpc>
              <a:defRPr>
                <a:solidFill>
                  <a:schemeClr val="bg2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2"/>
                </a:solidFill>
              </a:defRPr>
            </a:lvl3pPr>
          </a:lstStyle>
          <a:p>
            <a:pPr lvl="0"/>
            <a:r>
              <a:rPr lang="en-US" altLang="ja-JP"/>
              <a:t>Click to edit Master text styles</a:t>
            </a: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25F26C02-72C8-4DB9-A080-952E4C0FA6D9}"/>
              </a:ext>
            </a:extLst>
          </p:cNvPr>
          <p:cNvSpPr txBox="1">
            <a:spLocks/>
          </p:cNvSpPr>
          <p:nvPr/>
        </p:nvSpPr>
        <p:spPr>
          <a:xfrm>
            <a:off x="609600" y="236222"/>
            <a:ext cx="10972800" cy="445247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000" b="1" i="0" baseline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/>
            <a:endParaRPr kumimoji="1" lang="ja-JP" altLang="en-US" sz="2000" kern="0"/>
          </a:p>
        </p:txBody>
      </p:sp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31FCD4FB-A5BF-5535-E7BF-70BC9FD01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2202929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9F4ABEF-34DD-2B8E-3AA7-120B3559A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DC0BA98-923A-634B-14D5-071A926774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4735DD-F557-5454-04C8-3475BB8B6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AFD18D4-035E-CAEB-61DD-3D41A4475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076287D-432B-790B-2056-D4423E145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6978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524377-F103-93E0-371E-9538EC22E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F2ECB04-C8A6-81FD-D2F9-57C65DCBF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F9B1393-8A4F-1066-93C0-54C376BCC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117FBB8-B05B-58FA-520F-11D1806D9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E2D785-E502-53F3-FCAA-9672C7A70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4469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A64D57-3D0E-3522-57C0-F52FF51A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69133EB-B6BC-BA76-DDD3-49A340F022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AD159AB-19D1-082E-484B-61A028C60D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37D08C0-ABA7-F928-ACB8-459D7D7C8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C13F612-6653-9765-55AE-E4C2432E8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01BE877-E64B-FCF3-C7CA-A1DB130E2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906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BE4629-424A-E64B-89C8-1D255F8B8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21B7FF4-D111-2E05-6D0B-8079DEC2F2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C13F255-3A44-E4FE-6335-DD8B6B09E3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9B54342-1DE4-5F25-D2F4-8AD663C8B0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4264670-DA2A-C414-D1F2-C0E5C88C1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42852B3-5E7E-3462-F7AF-403B3FD73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45E1035-C549-0CC8-D9F0-3A2A4AD3A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B1D8E3F-FDDC-84A6-2E64-B1D84C962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3183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B441F9-374B-D349-350C-6BDD533AD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FA360ED-0A64-AA7F-8952-4E9580EC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B8976AB-5031-CA04-D197-993DA4A3A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EDCCD66-76B9-21A1-4A9C-64830CC5E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805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57D2F86-1994-FF47-546D-4630FD18A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45650FB-6C7E-471E-5DCD-20B4D8EDA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4121A42-9A4F-CA16-AF0A-AACFE6BF6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400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E78C93-CBA6-6CBF-15FD-B2E47002D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6FE26C8-F2F0-70DB-CE3D-F21FA33EC1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F85020-9DC3-2A60-C928-068B872714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A084321-6E61-A518-0AEF-87F8D9E80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AFABDAA-64AD-448A-8F76-80D506001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07D4D66-655A-25B1-62C5-8B6CD09BB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4288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0144B1-D7B3-CB7E-BC37-D48F65518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9E26C29-FD02-6C76-3AA5-2A4EBBB446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749AA66-9CB2-A5D1-2BB5-C91B7E52FF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613C34E-4FBC-ABB5-30F6-254388DE9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1267C67-B3F5-EFD5-0901-E760C6562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38C5364-7DEE-848E-6E17-192F8FB28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047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C9535D2-0291-CA0E-1B3A-0176D0980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6ED0E68-292F-1155-FBD9-07D04C8A6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3F429FB-70EB-28EE-981D-679405989B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D7468-EF5D-4F60-9BD4-2804CD915332}" type="datetimeFigureOut">
              <a:rPr kumimoji="1" lang="ja-JP" altLang="en-US" smtClean="0"/>
              <a:t>2026/6/9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D08B86B-928B-39E1-950A-EC48B7890A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A9C78F-44AA-4C0D-534D-0426BD1EE3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BC21F-1D29-40C0-86A0-8845DDF0FA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98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4D85B0B-111C-41BD-AD38-C444BFF5C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011803"/>
            <a:ext cx="9906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latinLnBrk="1" hangingPunct="1">
              <a:tabLst>
                <a:tab pos="6013450" algn="l"/>
              </a:tabLst>
            </a:pPr>
            <a:r>
              <a:rPr kumimoji="1" lang="ja-JP" altLang="en-US" sz="3200" b="1" dirty="0">
                <a:latin typeface="Yu Gothic UI" panose="020B0500000000000000" pitchFamily="50" charset="-128"/>
                <a:ea typeface="Yu Gothic UI" panose="020B0500000000000000" pitchFamily="50" charset="-128"/>
                <a:cs typeface="+mj-cs"/>
              </a:rPr>
              <a:t>令和</a:t>
            </a:r>
            <a:r>
              <a:rPr kumimoji="1" lang="en-US" altLang="ja-JP" sz="3200" b="1" dirty="0">
                <a:latin typeface="Yu Gothic UI" panose="020B0500000000000000" pitchFamily="50" charset="-128"/>
                <a:ea typeface="Yu Gothic UI" panose="020B0500000000000000" pitchFamily="50" charset="-128"/>
                <a:cs typeface="+mj-cs"/>
              </a:rPr>
              <a:t>8</a:t>
            </a:r>
            <a:r>
              <a:rPr kumimoji="1" lang="ja-JP" altLang="en-US" sz="3200" b="1" dirty="0">
                <a:latin typeface="Yu Gothic UI" panose="020B0500000000000000" pitchFamily="50" charset="-128"/>
                <a:ea typeface="Yu Gothic UI" panose="020B0500000000000000" pitchFamily="50" charset="-128"/>
                <a:cs typeface="+mj-cs"/>
              </a:rPr>
              <a:t>年度スマートサービス展開支援</a:t>
            </a:r>
            <a:r>
              <a:rPr lang="ja-JP" altLang="en-US" sz="3200" b="1" dirty="0">
                <a:latin typeface="Yu Gothic UI" panose="020B0500000000000000" pitchFamily="50" charset="-128"/>
                <a:ea typeface="Yu Gothic UI" panose="020B0500000000000000" pitchFamily="50" charset="-128"/>
                <a:cs typeface="+mj-cs"/>
              </a:rPr>
              <a:t>事業</a:t>
            </a:r>
            <a:br>
              <a:rPr lang="ja-JP" altLang="en-US" sz="3200" b="1" dirty="0">
                <a:latin typeface="Yu Gothic UI" panose="020B0500000000000000" pitchFamily="50" charset="-128"/>
                <a:ea typeface="Yu Gothic UI" panose="020B0500000000000000" pitchFamily="50" charset="-128"/>
                <a:cs typeface="+mj-cs"/>
              </a:rPr>
            </a:br>
            <a:r>
              <a:rPr lang="ja-JP" altLang="en-US" sz="3200" b="1" dirty="0">
                <a:latin typeface="Yu Gothic UI" panose="020B0500000000000000" pitchFamily="50" charset="-128"/>
                <a:ea typeface="Yu Gothic UI" panose="020B0500000000000000" pitchFamily="50" charset="-128"/>
                <a:cs typeface="+mj-cs"/>
              </a:rPr>
              <a:t>企画提案書</a:t>
            </a:r>
            <a:endParaRPr lang="en-US" altLang="ja-JP" sz="3200" b="1" dirty="0">
              <a:latin typeface="Yu Gothic UI" panose="020B0500000000000000" pitchFamily="50" charset="-128"/>
              <a:ea typeface="Yu Gothic UI" panose="020B0500000000000000" pitchFamily="50" charset="-128"/>
              <a:cs typeface="+mj-cs"/>
            </a:endParaRPr>
          </a:p>
          <a:p>
            <a:pPr algn="ctr" eaLnBrk="1" latinLnBrk="1" hangingPunct="1"/>
            <a:r>
              <a:rPr lang="ja-JP" altLang="en-US" sz="3200" b="1" dirty="0">
                <a:latin typeface="Yu Gothic UI" panose="020B0500000000000000" pitchFamily="50" charset="-128"/>
                <a:ea typeface="Yu Gothic UI" panose="020B0500000000000000" pitchFamily="50" charset="-128"/>
                <a:cs typeface="+mj-cs"/>
              </a:rPr>
              <a:t>（参考フォーマット）</a:t>
            </a:r>
            <a:endParaRPr lang="en-US" altLang="ja-JP" sz="3200" b="1" dirty="0">
              <a:latin typeface="Yu Gothic UI" panose="020B0500000000000000" pitchFamily="50" charset="-128"/>
              <a:ea typeface="Yu Gothic UI" panose="020B0500000000000000" pitchFamily="50" charset="-128"/>
              <a:cs typeface="+mj-cs"/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2A3097CE-80EB-4ACD-BD3E-B84D2681F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474681"/>
              </p:ext>
            </p:extLst>
          </p:nvPr>
        </p:nvGraphicFramePr>
        <p:xfrm>
          <a:off x="2495550" y="4504734"/>
          <a:ext cx="7200900" cy="14415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350">
                  <a:extLst>
                    <a:ext uri="{9D8B030D-6E8A-4147-A177-3AD203B41FA5}">
                      <a16:colId xmlns:a16="http://schemas.microsoft.com/office/drawing/2014/main" val="3915567555"/>
                    </a:ext>
                  </a:extLst>
                </a:gridCol>
                <a:gridCol w="1470761">
                  <a:extLst>
                    <a:ext uri="{9D8B030D-6E8A-4147-A177-3AD203B41FA5}">
                      <a16:colId xmlns:a16="http://schemas.microsoft.com/office/drawing/2014/main" val="867372507"/>
                    </a:ext>
                  </a:extLst>
                </a:gridCol>
                <a:gridCol w="5469789">
                  <a:extLst>
                    <a:ext uri="{9D8B030D-6E8A-4147-A177-3AD203B41FA5}">
                      <a16:colId xmlns:a16="http://schemas.microsoft.com/office/drawing/2014/main" val="393402406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ja-JP" altLang="en-US" sz="12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提案事業者名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7175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133350" indent="-133350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代表者名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002910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marL="133350" indent="-133350" algn="ctr" defTabSz="914400" rtl="0" eaLnBrk="1" latinLnBrk="0" hangingPunct="1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担当者連絡先</a:t>
                      </a:r>
                    </a:p>
                  </a:txBody>
                  <a:tcPr marL="68580" marR="68580" marT="0" marB="0" vert="ea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部署名</a:t>
                      </a:r>
                      <a:endParaRPr kumimoji="1" lang="en-US" altLang="ja-JP" sz="1200" b="1" kern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57939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ja-JP" altLang="en-US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担当者名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66595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ja-JP" altLang="en-US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住所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34239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ja-JP" altLang="en-US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電話番号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8634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ja-JP" altLang="en-US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メールアドレス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171570"/>
                  </a:ext>
                </a:extLst>
              </a:tr>
            </a:tbl>
          </a:graphicData>
        </a:graphic>
      </p:graphicFrame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2D37D63A-1AE0-4A9C-980C-3FDC4C4A409D}"/>
              </a:ext>
            </a:extLst>
          </p:cNvPr>
          <p:cNvSpPr txBox="1">
            <a:spLocks/>
          </p:cNvSpPr>
          <p:nvPr/>
        </p:nvSpPr>
        <p:spPr bwMode="auto">
          <a:xfrm>
            <a:off x="2495550" y="4199902"/>
            <a:ext cx="7200900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ja-JP" altLang="en-US" sz="1200">
                <a:latin typeface="Yu Gothic UI" panose="020B0500000000000000" pitchFamily="50" charset="-128"/>
                <a:ea typeface="Yu Gothic UI" panose="020B0500000000000000" pitchFamily="50" charset="-128"/>
              </a:rPr>
              <a:t>令和</a:t>
            </a:r>
            <a:r>
              <a:rPr lang="en-US" altLang="ja-JP" sz="1200">
                <a:latin typeface="Yu Gothic UI" panose="020B0500000000000000" pitchFamily="50" charset="-128"/>
                <a:ea typeface="Yu Gothic UI" panose="020B0500000000000000" pitchFamily="50" charset="-128"/>
              </a:rPr>
              <a:t>8</a:t>
            </a:r>
            <a:r>
              <a:rPr lang="ja-JP" altLang="en-US" sz="1200">
                <a:latin typeface="Yu Gothic UI" panose="020B0500000000000000" pitchFamily="50" charset="-128"/>
                <a:ea typeface="Yu Gothic UI" panose="020B0500000000000000" pitchFamily="50" charset="-128"/>
              </a:rPr>
              <a:t>年○月○日作成</a:t>
            </a:r>
            <a:endParaRPr lang="en-US" altLang="ja-JP" sz="120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4170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D9737-18FB-BA8F-C1E5-61324A7CE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73C0F7A-F322-4582-FF59-FCD40B54AD24}"/>
              </a:ext>
            </a:extLst>
          </p:cNvPr>
          <p:cNvSpPr txBox="1"/>
          <p:nvPr/>
        </p:nvSpPr>
        <p:spPr>
          <a:xfrm>
            <a:off x="187" y="105"/>
            <a:ext cx="12191628" cy="590806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0" tIns="35999" rIns="0" bIns="0" rtlCol="0" anchor="ctr">
            <a:noAutofit/>
          </a:bodyPr>
          <a:lstStyle>
            <a:defPPr>
              <a:defRPr lang="ja-JP"/>
            </a:defPPr>
            <a:lvl1pPr marR="0" lvl="0" indent="0" algn="ctr" defTabSz="121918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23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Yu Gothic UI"/>
                <a:ea typeface="Yu Gothic UI"/>
              </a:defRPr>
            </a:lvl1pPr>
            <a:lvl2pPr marL="221544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n"/>
              <a:tabLst/>
              <a:defRPr sz="1477" b="0"/>
            </a:lvl2pPr>
            <a:lvl3pPr marL="443088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  <a:tabLst/>
              <a:defRPr sz="1477" b="0"/>
            </a:lvl3pPr>
            <a:lvl4pPr marL="620323" marR="0" indent="-177235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77" b="0" baseline="0"/>
            </a:lvl4pPr>
            <a:lvl5pPr marL="841867" indent="-221544" defTabSz="1064672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tabLst/>
              <a:defRPr sz="1477" baseline="0"/>
            </a:lvl5pPr>
            <a:lvl6pPr marL="1063411" indent="-221544" defTabSz="1219186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 sz="1477" baseline="0"/>
            </a:lvl6pPr>
            <a:lvl7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/>
            </a:lvl7pPr>
            <a:lvl8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8pPr>
            <a:lvl9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9pPr>
          </a:lstStyle>
          <a:p>
            <a:pPr algn="l" defTabSz="1219123">
              <a:defRPr/>
            </a:pP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　</a:t>
            </a:r>
            <a:r>
              <a:rPr lang="en-US" altLang="ja-JP" sz="2400">
                <a:latin typeface="Yu Gothic UI" panose="020B0500000000000000" pitchFamily="50" charset="-128"/>
                <a:ea typeface="Yu Gothic UI" panose="020B0500000000000000" pitchFamily="50" charset="-128"/>
              </a:rPr>
              <a:t>7.</a:t>
            </a: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ロードマップ</a:t>
            </a:r>
          </a:p>
        </p:txBody>
      </p:sp>
      <p:sp>
        <p:nvSpPr>
          <p:cNvPr id="2" name="スライド番号プレースホルダー 3">
            <a:extLst>
              <a:ext uri="{FF2B5EF4-FFF2-40B4-BE49-F238E27FC236}">
                <a16:creationId xmlns:a16="http://schemas.microsoft.com/office/drawing/2014/main" id="{2D6AC735-59EF-A51F-7B9F-123B5DE9D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Autofit/>
          </a:bodyPr>
          <a:lstStyle/>
          <a:p>
            <a:pPr>
              <a:defRPr/>
            </a:pPr>
            <a:fld id="{96BA3565-E867-44AF-9D39-29D41BFB608A}" type="slidenum">
              <a:rPr lang="ja-JP" altLang="en-US" smtClean="0">
                <a:latin typeface="Yu Gothic UI" panose="020B0500000000000000" pitchFamily="50" charset="-128"/>
                <a:ea typeface="Yu Gothic UI" panose="020B0500000000000000" pitchFamily="50" charset="-128"/>
              </a:rPr>
              <a:pPr>
                <a:defRPr/>
              </a:pPr>
              <a:t>10</a:t>
            </a:fld>
            <a:endParaRPr lang="ja-JP" altLang="en-US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3753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D9EAD09-1D70-50C5-F61D-BC1EDFD5EE4E}"/>
              </a:ext>
            </a:extLst>
          </p:cNvPr>
          <p:cNvSpPr txBox="1"/>
          <p:nvPr/>
        </p:nvSpPr>
        <p:spPr>
          <a:xfrm>
            <a:off x="187" y="105"/>
            <a:ext cx="12191628" cy="590806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0" tIns="35999" rIns="0" bIns="0" rtlCol="0" anchor="ctr">
            <a:noAutofit/>
          </a:bodyPr>
          <a:lstStyle>
            <a:defPPr>
              <a:defRPr lang="ja-JP"/>
            </a:defPPr>
            <a:lvl1pPr marR="0" lvl="0" indent="0" algn="ctr" defTabSz="121918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23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Yu Gothic UI"/>
                <a:ea typeface="Yu Gothic UI"/>
              </a:defRPr>
            </a:lvl1pPr>
            <a:lvl2pPr marL="221544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n"/>
              <a:tabLst/>
              <a:defRPr sz="1477" b="0"/>
            </a:lvl2pPr>
            <a:lvl3pPr marL="443088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  <a:tabLst/>
              <a:defRPr sz="1477" b="0"/>
            </a:lvl3pPr>
            <a:lvl4pPr marL="620323" marR="0" indent="-177235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77" b="0" baseline="0"/>
            </a:lvl4pPr>
            <a:lvl5pPr marL="841867" indent="-221544" defTabSz="1064672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tabLst/>
              <a:defRPr sz="1477" baseline="0"/>
            </a:lvl5pPr>
            <a:lvl6pPr marL="1063411" indent="-221544" defTabSz="1219186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 sz="1477" baseline="0"/>
            </a:lvl6pPr>
            <a:lvl7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/>
            </a:lvl7pPr>
            <a:lvl8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8pPr>
            <a:lvl9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9pPr>
          </a:lstStyle>
          <a:p>
            <a:pPr algn="l" defTabSz="1219123">
              <a:defRPr/>
            </a:pP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　</a:t>
            </a:r>
            <a:r>
              <a:rPr lang="en-US" altLang="ja-JP" sz="2400">
                <a:latin typeface="Yu Gothic UI" panose="020B0500000000000000" pitchFamily="50" charset="-128"/>
                <a:ea typeface="Yu Gothic UI" panose="020B0500000000000000" pitchFamily="50" charset="-128"/>
              </a:rPr>
              <a:t>8.</a:t>
            </a: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その他</a:t>
            </a:r>
          </a:p>
        </p:txBody>
      </p:sp>
      <p:sp>
        <p:nvSpPr>
          <p:cNvPr id="2" name="スライド番号プレースホルダー 3">
            <a:extLst>
              <a:ext uri="{FF2B5EF4-FFF2-40B4-BE49-F238E27FC236}">
                <a16:creationId xmlns:a16="http://schemas.microsoft.com/office/drawing/2014/main" id="{B590D472-7B7B-7F0D-336F-CBF0620AB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Autofit/>
          </a:bodyPr>
          <a:lstStyle/>
          <a:p>
            <a:pPr>
              <a:defRPr/>
            </a:pPr>
            <a:fld id="{96BA3565-E867-44AF-9D39-29D41BFB608A}" type="slidenum">
              <a:rPr lang="ja-JP" altLang="en-US" smtClean="0">
                <a:latin typeface="Yu Gothic UI" panose="020B0500000000000000" pitchFamily="50" charset="-128"/>
                <a:ea typeface="Yu Gothic UI" panose="020B0500000000000000" pitchFamily="50" charset="-128"/>
              </a:rPr>
              <a:pPr>
                <a:defRPr/>
              </a:pPr>
              <a:t>11</a:t>
            </a:fld>
            <a:endParaRPr lang="ja-JP" altLang="en-US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4756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4F7C95-0888-406C-A1FD-DD7AEF4D1072}"/>
              </a:ext>
            </a:extLst>
          </p:cNvPr>
          <p:cNvSpPr/>
          <p:nvPr/>
        </p:nvSpPr>
        <p:spPr>
          <a:xfrm>
            <a:off x="1390968" y="620713"/>
            <a:ext cx="9424800" cy="59669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altLang="ja-JP" sz="1400" dirty="0">
              <a:solidFill>
                <a:srgbClr val="FF0000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0" name="タイトル 9">
            <a:extLst>
              <a:ext uri="{FF2B5EF4-FFF2-40B4-BE49-F238E27FC236}">
                <a16:creationId xmlns:a16="http://schemas.microsoft.com/office/drawing/2014/main" id="{D066B3B8-E68B-4F2D-B692-362DCA06D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0"/>
            <a:ext cx="9906000" cy="5620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b="1">
                <a:latin typeface="Yu Gothic UI" panose="020B0500000000000000" pitchFamily="50" charset="-128"/>
                <a:ea typeface="Yu Gothic UI" panose="020B0500000000000000" pitchFamily="50" charset="-128"/>
              </a:rPr>
              <a:t>企画提案者の情報</a:t>
            </a: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325B5CAB-312B-41D6-8626-D7ADBA8671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634593"/>
              </p:ext>
            </p:extLst>
          </p:nvPr>
        </p:nvGraphicFramePr>
        <p:xfrm>
          <a:off x="1966912" y="1092141"/>
          <a:ext cx="8167688" cy="1647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5656">
                  <a:extLst>
                    <a:ext uri="{9D8B030D-6E8A-4147-A177-3AD203B41FA5}">
                      <a16:colId xmlns:a16="http://schemas.microsoft.com/office/drawing/2014/main" val="3915567555"/>
                    </a:ext>
                  </a:extLst>
                </a:gridCol>
                <a:gridCol w="6182032">
                  <a:extLst>
                    <a:ext uri="{9D8B030D-6E8A-4147-A177-3AD203B41FA5}">
                      <a16:colId xmlns:a16="http://schemas.microsoft.com/office/drawing/2014/main" val="39340240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ja-JP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名称</a:t>
                      </a:r>
                      <a:r>
                        <a:rPr lang="ja-JP" alt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（提案事業者）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717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所在地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002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設立年月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5793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資本金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665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従業員数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3423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上場市場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863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事業内容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3264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ホームページ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171570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C3D5CF42-FAEE-4BE8-B88C-A03EF36EE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697256"/>
              </p:ext>
            </p:extLst>
          </p:nvPr>
        </p:nvGraphicFramePr>
        <p:xfrm>
          <a:off x="1966912" y="2929964"/>
          <a:ext cx="8167688" cy="1647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823">
                  <a:extLst>
                    <a:ext uri="{9D8B030D-6E8A-4147-A177-3AD203B41FA5}">
                      <a16:colId xmlns:a16="http://schemas.microsoft.com/office/drawing/2014/main" val="3915567555"/>
                    </a:ext>
                  </a:extLst>
                </a:gridCol>
                <a:gridCol w="6191865">
                  <a:extLst>
                    <a:ext uri="{9D8B030D-6E8A-4147-A177-3AD203B41FA5}">
                      <a16:colId xmlns:a16="http://schemas.microsoft.com/office/drawing/2014/main" val="39340240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ja-JP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名称</a:t>
                      </a:r>
                      <a:r>
                        <a:rPr lang="ja-JP" alt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（構成又は協力企業）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717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所在地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002910"/>
                  </a:ext>
                </a:extLst>
              </a:tr>
              <a:tr h="77804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設立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5793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資本金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665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従業員数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3423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上場市場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863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事業内容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3264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ホームページ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171570"/>
                  </a:ext>
                </a:extLst>
              </a:tr>
            </a:tbl>
          </a:graphicData>
        </a:graphic>
      </p:graphicFrame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00B47E91-9296-EA8D-8F4C-E2DBE58AF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693997"/>
              </p:ext>
            </p:extLst>
          </p:nvPr>
        </p:nvGraphicFramePr>
        <p:xfrm>
          <a:off x="1966912" y="4751625"/>
          <a:ext cx="8167688" cy="1647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5823">
                  <a:extLst>
                    <a:ext uri="{9D8B030D-6E8A-4147-A177-3AD203B41FA5}">
                      <a16:colId xmlns:a16="http://schemas.microsoft.com/office/drawing/2014/main" val="3915567555"/>
                    </a:ext>
                  </a:extLst>
                </a:gridCol>
                <a:gridCol w="6191865">
                  <a:extLst>
                    <a:ext uri="{9D8B030D-6E8A-4147-A177-3AD203B41FA5}">
                      <a16:colId xmlns:a16="http://schemas.microsoft.com/office/drawing/2014/main" val="39340240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ja-JP" altLang="ja-JP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名称</a:t>
                      </a:r>
                      <a:r>
                        <a:rPr lang="ja-JP" alt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（構成又は協力企業）</a:t>
                      </a:r>
                      <a:endParaRPr lang="ja-JP" alt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0717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l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所在地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002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設立年月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5793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資本金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665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従業員数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3423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上場市場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863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事業内容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3264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33350" indent="-13335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1" kern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+mn-cs"/>
                        </a:rPr>
                        <a:t>ホームページ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33350" indent="139700" algn="just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 </a:t>
                      </a:r>
                      <a:endParaRPr lang="ja-JP" sz="12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171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9597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>
            <a:extLst>
              <a:ext uri="{FF2B5EF4-FFF2-40B4-BE49-F238E27FC236}">
                <a16:creationId xmlns:a16="http://schemas.microsoft.com/office/drawing/2014/main" id="{D066B3B8-E68B-4F2D-B692-362DCA06D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0"/>
            <a:ext cx="9906000" cy="5620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目次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D230D4F-78B6-44C0-94DC-6E103A962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pPr>
              <a:defRPr/>
            </a:pPr>
            <a:fld id="{96BA3565-E867-44AF-9D39-29D41BFB608A}" type="slidenum">
              <a:rPr lang="ja-JP" altLang="en-US" smtClean="0">
                <a:latin typeface="Yu Gothic UI" panose="020B0500000000000000" pitchFamily="50" charset="-128"/>
                <a:ea typeface="Yu Gothic UI" panose="020B0500000000000000" pitchFamily="50" charset="-128"/>
              </a:rPr>
              <a:pPr>
                <a:defRPr/>
              </a:pPr>
              <a:t>3</a:t>
            </a:fld>
            <a:endParaRPr lang="ja-JP" altLang="en-US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EB4D848-2302-482D-94D6-D804599C9B81}"/>
              </a:ext>
            </a:extLst>
          </p:cNvPr>
          <p:cNvSpPr/>
          <p:nvPr/>
        </p:nvSpPr>
        <p:spPr>
          <a:xfrm>
            <a:off x="1600201" y="1062991"/>
            <a:ext cx="9550399" cy="4471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en-US" altLang="ja-JP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									</a:t>
            </a:r>
            <a:r>
              <a:rPr lang="ja-JP" altLang="en-US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ページ</a:t>
            </a:r>
            <a:endParaRPr lang="en-US" altLang="ja-JP" sz="2800" dirty="0">
              <a:solidFill>
                <a:schemeClr val="tx1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  <a:p>
            <a:pPr marL="514350" indent="-514350">
              <a:buFont typeface="+mj-lt"/>
              <a:buAutoNum type="arabicPeriod"/>
            </a:pPr>
            <a:r>
              <a:rPr lang="ja-JP" altLang="en-US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事業概要　　　　　　　　　　　　　</a:t>
            </a:r>
            <a:r>
              <a:rPr lang="en-US" altLang="ja-JP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		XX</a:t>
            </a:r>
          </a:p>
          <a:p>
            <a:pPr marL="514350" indent="-514350">
              <a:buFont typeface="+mj-lt"/>
              <a:buAutoNum type="arabicPeriod"/>
            </a:pPr>
            <a:r>
              <a:rPr lang="ja-JP" altLang="en-US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事業内容　　　</a:t>
            </a:r>
            <a:r>
              <a:rPr lang="en-US" altLang="ja-JP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						XX</a:t>
            </a:r>
          </a:p>
          <a:p>
            <a:pPr marL="514350" indent="-514350">
              <a:buFont typeface="+mj-lt"/>
              <a:buAutoNum type="arabicPeriod"/>
            </a:pPr>
            <a:r>
              <a:rPr lang="ja-JP" altLang="en-US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実施体制</a:t>
            </a:r>
            <a:r>
              <a:rPr lang="en-US" altLang="ja-JP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							XX</a:t>
            </a:r>
          </a:p>
          <a:p>
            <a:pPr marL="514350" indent="-514350">
              <a:buFont typeface="+mj-lt"/>
              <a:buAutoNum type="arabicPeriod"/>
            </a:pPr>
            <a:r>
              <a:rPr lang="ja-JP" altLang="en-US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スケジュール</a:t>
            </a:r>
            <a:r>
              <a:rPr lang="en-US" altLang="ja-JP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							XX</a:t>
            </a:r>
          </a:p>
          <a:p>
            <a:pPr marL="514350" indent="-514350">
              <a:buFont typeface="+mj-lt"/>
              <a:buAutoNum type="arabicPeriod"/>
            </a:pPr>
            <a:r>
              <a:rPr lang="ja-JP" altLang="en-US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予算計画</a:t>
            </a:r>
            <a:r>
              <a:rPr lang="en-US" altLang="ja-JP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							XX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ja-JP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KPI								XX</a:t>
            </a:r>
          </a:p>
          <a:p>
            <a:pPr marL="514350" indent="-514350">
              <a:buFont typeface="+mj-lt"/>
              <a:buAutoNum type="arabicPeriod"/>
            </a:pPr>
            <a:r>
              <a:rPr lang="ja-JP" altLang="en-US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ロードマップ</a:t>
            </a:r>
            <a:r>
              <a:rPr lang="en-US" altLang="ja-JP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							XX</a:t>
            </a:r>
          </a:p>
          <a:p>
            <a:pPr marL="514350" indent="-514350">
              <a:buFont typeface="+mj-lt"/>
              <a:buAutoNum type="arabicPeriod"/>
            </a:pPr>
            <a:r>
              <a:rPr lang="ja-JP" altLang="en-US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その他</a:t>
            </a:r>
            <a:r>
              <a:rPr lang="en-US" altLang="ja-JP" sz="2800" dirty="0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								XX</a:t>
            </a:r>
            <a:endParaRPr lang="ja-JP" altLang="en-US" sz="2800" dirty="0">
              <a:solidFill>
                <a:schemeClr val="tx1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9316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508C9E0-C74C-EF03-2CFD-7931F682EBAC}"/>
              </a:ext>
            </a:extLst>
          </p:cNvPr>
          <p:cNvSpPr txBox="1"/>
          <p:nvPr/>
        </p:nvSpPr>
        <p:spPr>
          <a:xfrm>
            <a:off x="187" y="105"/>
            <a:ext cx="12191628" cy="590806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0" tIns="35999" rIns="0" bIns="0" rtlCol="0" anchor="ctr">
            <a:noAutofit/>
          </a:bodyPr>
          <a:lstStyle>
            <a:defPPr>
              <a:defRPr lang="ja-JP"/>
            </a:defPPr>
            <a:lvl1pPr marR="0" lvl="0" indent="0" algn="ctr" defTabSz="121918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23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Yu Gothic UI"/>
                <a:ea typeface="Yu Gothic UI"/>
              </a:defRPr>
            </a:lvl1pPr>
            <a:lvl2pPr marL="221544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n"/>
              <a:tabLst/>
              <a:defRPr sz="1477" b="0"/>
            </a:lvl2pPr>
            <a:lvl3pPr marL="443088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  <a:tabLst/>
              <a:defRPr sz="1477" b="0"/>
            </a:lvl3pPr>
            <a:lvl4pPr marL="620323" marR="0" indent="-177235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77" b="0" baseline="0"/>
            </a:lvl4pPr>
            <a:lvl5pPr marL="841867" indent="-221544" defTabSz="1064672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tabLst/>
              <a:defRPr sz="1477" baseline="0"/>
            </a:lvl5pPr>
            <a:lvl6pPr marL="1063411" indent="-221544" defTabSz="1219186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 sz="1477" baseline="0"/>
            </a:lvl6pPr>
            <a:lvl7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/>
            </a:lvl7pPr>
            <a:lvl8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8pPr>
            <a:lvl9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9pPr>
          </a:lstStyle>
          <a:p>
            <a:pPr algn="l" defTabSz="1219123">
              <a:defRPr/>
            </a:pPr>
            <a:r>
              <a:rPr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　</a:t>
            </a:r>
            <a:r>
              <a:rPr lang="en-US" altLang="ja-JP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1.</a:t>
            </a:r>
            <a:r>
              <a:rPr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事業概要</a:t>
            </a:r>
            <a:endParaRPr lang="ja-JP" altLang="en-US" sz="2400" strike="sngStrike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150FF32F-4D29-4EF1-7F43-B7D8EFC08CD5}"/>
              </a:ext>
            </a:extLst>
          </p:cNvPr>
          <p:cNvSpPr/>
          <p:nvPr/>
        </p:nvSpPr>
        <p:spPr bwMode="auto">
          <a:xfrm>
            <a:off x="168288" y="1229712"/>
            <a:ext cx="1448678" cy="28921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200"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企画概要</a:t>
            </a: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31D5E048-CBE9-DB29-761F-8A5E85645241}"/>
              </a:ext>
            </a:extLst>
          </p:cNvPr>
          <p:cNvCxnSpPr>
            <a:cxnSpLocks/>
          </p:cNvCxnSpPr>
          <p:nvPr/>
        </p:nvCxnSpPr>
        <p:spPr bwMode="auto">
          <a:xfrm flipV="1">
            <a:off x="1853697" y="4991140"/>
            <a:ext cx="10090179" cy="13792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accent5">
                <a:lumMod val="60000"/>
                <a:lumOff val="40000"/>
              </a:schemeClr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C9D728E9-39A4-8FC1-A6BE-37BD4C6AE02A}"/>
              </a:ext>
            </a:extLst>
          </p:cNvPr>
          <p:cNvSpPr/>
          <p:nvPr/>
        </p:nvSpPr>
        <p:spPr bwMode="auto">
          <a:xfrm>
            <a:off x="1816432" y="1229712"/>
            <a:ext cx="10164709" cy="1322071"/>
          </a:xfrm>
          <a:prstGeom prst="rect">
            <a:avLst/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（記入内容）</a:t>
            </a:r>
            <a:endParaRPr lang="en-US" altLang="ja-JP" sz="1400" dirty="0">
              <a:solidFill>
                <a:schemeClr val="bg2">
                  <a:lumMod val="50000"/>
                </a:schemeClr>
              </a:solidFill>
              <a:latin typeface="Yu Gothic UI" panose="020B0500000000000000" pitchFamily="50" charset="-128"/>
              <a:ea typeface="Yu Gothic UI" panose="020B0500000000000000" pitchFamily="50" charset="-128"/>
              <a:cs typeface="Meiryo UI" panose="020B0604030504040204" pitchFamily="50" charset="-128"/>
            </a:endParaRPr>
          </a:p>
          <a:p>
            <a:r>
              <a:rPr kumimoji="1"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展開するサービス内容と今年度開発する機能・サービスを内容を記載してください。</a:t>
            </a: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8E00FC07-D867-1C02-7CD8-554C3592CD8B}"/>
              </a:ext>
            </a:extLst>
          </p:cNvPr>
          <p:cNvSpPr/>
          <p:nvPr/>
        </p:nvSpPr>
        <p:spPr bwMode="auto">
          <a:xfrm>
            <a:off x="168287" y="5050191"/>
            <a:ext cx="1448678" cy="719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200" dirty="0"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展開想定先</a:t>
            </a:r>
            <a:endParaRPr lang="en-US" altLang="ja-JP" sz="1200" dirty="0">
              <a:latin typeface="Yu Gothic UI" panose="020B0500000000000000" pitchFamily="50" charset="-128"/>
              <a:ea typeface="Yu Gothic UI" panose="020B05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（エリア・施設）</a:t>
            </a:r>
          </a:p>
        </p:txBody>
      </p: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C867C95B-7038-87E8-42B7-F617A5D07CAD}"/>
              </a:ext>
            </a:extLst>
          </p:cNvPr>
          <p:cNvCxnSpPr>
            <a:cxnSpLocks/>
          </p:cNvCxnSpPr>
          <p:nvPr/>
        </p:nvCxnSpPr>
        <p:spPr bwMode="auto">
          <a:xfrm flipV="1">
            <a:off x="1853697" y="5815171"/>
            <a:ext cx="10090179" cy="13792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accent5">
                <a:lumMod val="60000"/>
                <a:lumOff val="40000"/>
              </a:schemeClr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DABB67C4-941C-9D60-6AD6-7F8906F45956}"/>
              </a:ext>
            </a:extLst>
          </p:cNvPr>
          <p:cNvSpPr/>
          <p:nvPr/>
        </p:nvSpPr>
        <p:spPr bwMode="auto">
          <a:xfrm>
            <a:off x="1816432" y="5048577"/>
            <a:ext cx="10164709" cy="719722"/>
          </a:xfrm>
          <a:prstGeom prst="rect">
            <a:avLst/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（記入内容）</a:t>
            </a:r>
            <a:endParaRPr kumimoji="1" lang="en-US" altLang="ja-JP" sz="1400" dirty="0">
              <a:solidFill>
                <a:schemeClr val="bg2">
                  <a:lumMod val="50000"/>
                </a:schemeClr>
              </a:solidFill>
              <a:latin typeface="Yu Gothic UI" panose="020B0500000000000000" pitchFamily="50" charset="-128"/>
              <a:ea typeface="Yu Gothic UI" panose="020B0500000000000000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展開エリアと展開エリアとの調整状況（展開について確約を得られているか、調整中か等）を記載してください。</a:t>
            </a:r>
            <a:endParaRPr lang="en-US" altLang="ja-JP" sz="1400" dirty="0">
              <a:solidFill>
                <a:schemeClr val="bg2">
                  <a:lumMod val="50000"/>
                </a:schemeClr>
              </a:solidFill>
              <a:latin typeface="Yu Gothic UI" panose="020B0500000000000000" pitchFamily="50" charset="-128"/>
              <a:ea typeface="Yu Gothic UI" panose="020B05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FC119A05-2627-850D-D72C-DF64687B16A2}"/>
              </a:ext>
            </a:extLst>
          </p:cNvPr>
          <p:cNvSpPr/>
          <p:nvPr/>
        </p:nvSpPr>
        <p:spPr bwMode="auto">
          <a:xfrm>
            <a:off x="168287" y="5874225"/>
            <a:ext cx="1448678" cy="7197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200" dirty="0"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検証</a:t>
            </a:r>
            <a:r>
              <a:rPr lang="ja-JP" altLang="en-US" sz="1200" dirty="0">
                <a:solidFill>
                  <a:schemeClr val="bg1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内容</a:t>
            </a:r>
            <a:r>
              <a:rPr kumimoji="1" lang="ja-JP" altLang="en-US" sz="1200" dirty="0">
                <a:solidFill>
                  <a:schemeClr val="bg1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・目的</a:t>
            </a:r>
            <a:endParaRPr kumimoji="1" lang="en-US" altLang="ja-JP" sz="1200" dirty="0">
              <a:solidFill>
                <a:schemeClr val="bg1">
                  <a:lumMod val="50000"/>
                </a:schemeClr>
              </a:solidFill>
              <a:latin typeface="Yu Gothic UI" panose="020B0500000000000000" pitchFamily="50" charset="-128"/>
              <a:ea typeface="Yu Gothic UI" panose="020B0500000000000000" pitchFamily="50" charset="-128"/>
              <a:cs typeface="Meiryo UI" panose="020B0604030504040204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FE240F5B-00DB-8206-A7EE-8E7E5AE69EDB}"/>
              </a:ext>
            </a:extLst>
          </p:cNvPr>
          <p:cNvSpPr/>
          <p:nvPr/>
        </p:nvSpPr>
        <p:spPr bwMode="auto">
          <a:xfrm>
            <a:off x="1816432" y="5874226"/>
            <a:ext cx="10164709" cy="719720"/>
          </a:xfrm>
          <a:prstGeom prst="rect">
            <a:avLst/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（記入内容）</a:t>
            </a:r>
            <a:endParaRPr lang="en-US" altLang="ja-JP" sz="1400" dirty="0">
              <a:solidFill>
                <a:schemeClr val="bg2">
                  <a:lumMod val="50000"/>
                </a:schemeClr>
              </a:solidFill>
              <a:latin typeface="Yu Gothic UI" panose="020B0500000000000000" pitchFamily="50" charset="-128"/>
              <a:ea typeface="Yu Gothic UI" panose="020B0500000000000000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今年度の事業において検証を行う内容</a:t>
            </a:r>
            <a:r>
              <a:rPr lang="ja-JP" altLang="en-US" sz="1400" dirty="0">
                <a:solidFill>
                  <a:schemeClr val="bg1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と検証の目的</a:t>
            </a:r>
            <a:r>
              <a:rPr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を記載してください</a:t>
            </a:r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EB28BE47-681E-F683-6536-4B466663CAC0}"/>
              </a:ext>
            </a:extLst>
          </p:cNvPr>
          <p:cNvCxnSpPr>
            <a:cxnSpLocks/>
          </p:cNvCxnSpPr>
          <p:nvPr/>
        </p:nvCxnSpPr>
        <p:spPr bwMode="auto">
          <a:xfrm flipV="1">
            <a:off x="1853697" y="4167110"/>
            <a:ext cx="10090179" cy="13792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accent5">
                <a:lumMod val="60000"/>
                <a:lumOff val="40000"/>
              </a:schemeClr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9139C41-8ECB-8536-C5ED-20CC66A7052D}"/>
              </a:ext>
            </a:extLst>
          </p:cNvPr>
          <p:cNvSpPr/>
          <p:nvPr/>
        </p:nvSpPr>
        <p:spPr bwMode="auto">
          <a:xfrm>
            <a:off x="168287" y="4226161"/>
            <a:ext cx="1448678" cy="7197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200" dirty="0"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解決する課題</a:t>
            </a:r>
            <a:endParaRPr lang="en-US" altLang="ja-JP" sz="1200" dirty="0">
              <a:latin typeface="Yu Gothic UI" panose="020B0500000000000000" pitchFamily="50" charset="-128"/>
              <a:ea typeface="Yu Gothic UI" panose="020B0500000000000000" pitchFamily="50" charset="-128"/>
              <a:cs typeface="Meiryo UI" panose="020B0604030504040204" pitchFamily="50" charset="-128"/>
            </a:endParaRPr>
          </a:p>
          <a:p>
            <a:pPr algn="ctr"/>
            <a:r>
              <a:rPr lang="ja-JP" altLang="en-US" sz="1200" dirty="0"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（展開先の課題）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DE6CBE1-90E0-BEFF-38F1-EC1383230D45}"/>
              </a:ext>
            </a:extLst>
          </p:cNvPr>
          <p:cNvSpPr/>
          <p:nvPr/>
        </p:nvSpPr>
        <p:spPr bwMode="auto">
          <a:xfrm>
            <a:off x="1816432" y="4232956"/>
            <a:ext cx="10164709" cy="709308"/>
          </a:xfrm>
          <a:prstGeom prst="rect">
            <a:avLst/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（記入内容）</a:t>
            </a:r>
            <a:endParaRPr lang="en-US" altLang="ja-JP" sz="1400" dirty="0">
              <a:solidFill>
                <a:schemeClr val="bg2">
                  <a:lumMod val="50000"/>
                </a:schemeClr>
              </a:solidFill>
              <a:latin typeface="Yu Gothic UI" panose="020B0500000000000000" pitchFamily="50" charset="-128"/>
              <a:ea typeface="Yu Gothic UI" panose="020B0500000000000000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展開エリアが抱えている課題を定量的、定性的（現地でのヒアリング内容等）に記載してください。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0C68EBF-5E01-7A55-5D8A-63C1BB2478AA}"/>
              </a:ext>
            </a:extLst>
          </p:cNvPr>
          <p:cNvSpPr/>
          <p:nvPr/>
        </p:nvSpPr>
        <p:spPr bwMode="auto">
          <a:xfrm>
            <a:off x="168287" y="695221"/>
            <a:ext cx="1448678" cy="43017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1200" dirty="0"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事業計画名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9819C1D7-1829-B4A6-3D40-FF1D1AF8331C}"/>
              </a:ext>
            </a:extLst>
          </p:cNvPr>
          <p:cNvCxnSpPr>
            <a:cxnSpLocks/>
          </p:cNvCxnSpPr>
          <p:nvPr/>
        </p:nvCxnSpPr>
        <p:spPr bwMode="auto">
          <a:xfrm flipV="1">
            <a:off x="1816432" y="1170762"/>
            <a:ext cx="10090179" cy="13792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accent5">
                <a:lumMod val="60000"/>
                <a:lumOff val="40000"/>
              </a:schemeClr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D0C0D39-D2FA-AD6C-F53A-119A29C6269A}"/>
              </a:ext>
            </a:extLst>
          </p:cNvPr>
          <p:cNvSpPr/>
          <p:nvPr/>
        </p:nvSpPr>
        <p:spPr bwMode="auto">
          <a:xfrm>
            <a:off x="1816432" y="689266"/>
            <a:ext cx="10164709" cy="495183"/>
          </a:xfrm>
          <a:prstGeom prst="rect">
            <a:avLst/>
          </a:prstGeom>
          <a:noFill/>
          <a:ln w="31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（記入内容）</a:t>
            </a:r>
            <a:endParaRPr lang="en-US" altLang="ja-JP" sz="1400" dirty="0">
              <a:solidFill>
                <a:schemeClr val="bg2">
                  <a:lumMod val="50000"/>
                </a:schemeClr>
              </a:solidFill>
              <a:latin typeface="Yu Gothic UI" panose="020B0500000000000000" pitchFamily="50" charset="-128"/>
              <a:ea typeface="Yu Gothic UI" panose="020B0500000000000000" pitchFamily="50" charset="-128"/>
              <a:cs typeface="Meiryo UI" panose="020B0604030504040204" pitchFamily="50" charset="-128"/>
            </a:endParaRPr>
          </a:p>
          <a:p>
            <a:r>
              <a:rPr lang="ja-JP" altLang="en-US" sz="1400" dirty="0">
                <a:solidFill>
                  <a:schemeClr val="bg2">
                    <a:lumMod val="50000"/>
                  </a:schemeClr>
                </a:solidFill>
                <a:latin typeface="Yu Gothic UI" panose="020B0500000000000000" pitchFamily="50" charset="-128"/>
                <a:ea typeface="Yu Gothic UI" panose="020B0500000000000000" pitchFamily="50" charset="-128"/>
                <a:cs typeface="Meiryo UI" panose="020B0604030504040204" pitchFamily="50" charset="-128"/>
              </a:rPr>
              <a:t>事業計画名を記載してください。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751803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508C9E0-C74C-EF03-2CFD-7931F682EBAC}"/>
              </a:ext>
            </a:extLst>
          </p:cNvPr>
          <p:cNvSpPr txBox="1"/>
          <p:nvPr/>
        </p:nvSpPr>
        <p:spPr>
          <a:xfrm>
            <a:off x="187" y="105"/>
            <a:ext cx="12191628" cy="590806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0" tIns="35999" rIns="0" bIns="0" rtlCol="0" anchor="ctr">
            <a:noAutofit/>
          </a:bodyPr>
          <a:lstStyle>
            <a:defPPr>
              <a:defRPr lang="ja-JP"/>
            </a:defPPr>
            <a:lvl1pPr marR="0" lvl="0" indent="0" algn="ctr" defTabSz="121918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23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Yu Gothic UI"/>
                <a:ea typeface="Yu Gothic UI"/>
              </a:defRPr>
            </a:lvl1pPr>
            <a:lvl2pPr marL="221544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n"/>
              <a:tabLst/>
              <a:defRPr sz="1477" b="0"/>
            </a:lvl2pPr>
            <a:lvl3pPr marL="443088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  <a:tabLst/>
              <a:defRPr sz="1477" b="0"/>
            </a:lvl3pPr>
            <a:lvl4pPr marL="620323" marR="0" indent="-177235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77" b="0" baseline="0"/>
            </a:lvl4pPr>
            <a:lvl5pPr marL="841867" indent="-221544" defTabSz="1064672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tabLst/>
              <a:defRPr sz="1477" baseline="0"/>
            </a:lvl5pPr>
            <a:lvl6pPr marL="1063411" indent="-221544" defTabSz="1219186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 sz="1477" baseline="0"/>
            </a:lvl6pPr>
            <a:lvl7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/>
            </a:lvl7pPr>
            <a:lvl8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8pPr>
            <a:lvl9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9pPr>
          </a:lstStyle>
          <a:p>
            <a:pPr algn="l" defTabSz="1219123">
              <a:defRPr/>
            </a:pP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　</a:t>
            </a:r>
            <a:r>
              <a:rPr lang="en-US" altLang="ja-JP" sz="2400">
                <a:latin typeface="Yu Gothic UI" panose="020B0500000000000000" pitchFamily="50" charset="-128"/>
                <a:ea typeface="Yu Gothic UI" panose="020B0500000000000000" pitchFamily="50" charset="-128"/>
              </a:rPr>
              <a:t>2.</a:t>
            </a: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事業内容</a:t>
            </a:r>
          </a:p>
        </p:txBody>
      </p:sp>
      <p:sp>
        <p:nvSpPr>
          <p:cNvPr id="3" name="スライド番号プレースホルダー 3">
            <a:extLst>
              <a:ext uri="{FF2B5EF4-FFF2-40B4-BE49-F238E27FC236}">
                <a16:creationId xmlns:a16="http://schemas.microsoft.com/office/drawing/2014/main" id="{B1DC3FA3-92BC-6EE2-F606-73F1688DA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Autofit/>
          </a:bodyPr>
          <a:lstStyle/>
          <a:p>
            <a:pPr>
              <a:defRPr/>
            </a:pPr>
            <a:fld id="{96BA3565-E867-44AF-9D39-29D41BFB608A}" type="slidenum">
              <a:rPr lang="ja-JP" altLang="en-US" smtClean="0">
                <a:latin typeface="Yu Gothic UI" panose="020B0500000000000000" pitchFamily="50" charset="-128"/>
                <a:ea typeface="Yu Gothic UI" panose="020B0500000000000000" pitchFamily="50" charset="-128"/>
              </a:rPr>
              <a:pPr>
                <a:defRPr/>
              </a:pPr>
              <a:t>5</a:t>
            </a:fld>
            <a:endParaRPr lang="ja-JP" altLang="en-US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5920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D9EAD09-1D70-50C5-F61D-BC1EDFD5EE4E}"/>
              </a:ext>
            </a:extLst>
          </p:cNvPr>
          <p:cNvSpPr txBox="1"/>
          <p:nvPr/>
        </p:nvSpPr>
        <p:spPr>
          <a:xfrm>
            <a:off x="187" y="105"/>
            <a:ext cx="12191628" cy="590806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0" tIns="35999" rIns="0" bIns="0" rtlCol="0" anchor="ctr">
            <a:noAutofit/>
          </a:bodyPr>
          <a:lstStyle>
            <a:defPPr>
              <a:defRPr lang="ja-JP"/>
            </a:defPPr>
            <a:lvl1pPr marR="0" lvl="0" indent="0" algn="ctr" defTabSz="121918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23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Yu Gothic UI"/>
                <a:ea typeface="Yu Gothic UI"/>
              </a:defRPr>
            </a:lvl1pPr>
            <a:lvl2pPr marL="221544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n"/>
              <a:tabLst/>
              <a:defRPr sz="1477" b="0"/>
            </a:lvl2pPr>
            <a:lvl3pPr marL="443088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  <a:tabLst/>
              <a:defRPr sz="1477" b="0"/>
            </a:lvl3pPr>
            <a:lvl4pPr marL="620323" marR="0" indent="-177235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77" b="0" baseline="0"/>
            </a:lvl4pPr>
            <a:lvl5pPr marL="841867" indent="-221544" defTabSz="1064672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tabLst/>
              <a:defRPr sz="1477" baseline="0"/>
            </a:lvl5pPr>
            <a:lvl6pPr marL="1063411" indent="-221544" defTabSz="1219186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 sz="1477" baseline="0"/>
            </a:lvl6pPr>
            <a:lvl7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/>
            </a:lvl7pPr>
            <a:lvl8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8pPr>
            <a:lvl9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9pPr>
          </a:lstStyle>
          <a:p>
            <a:pPr algn="l" defTabSz="1219123">
              <a:defRPr/>
            </a:pP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　</a:t>
            </a:r>
            <a:r>
              <a:rPr lang="en-US" altLang="ja-JP" sz="2400">
                <a:latin typeface="Yu Gothic UI" panose="020B0500000000000000" pitchFamily="50" charset="-128"/>
                <a:ea typeface="Yu Gothic UI" panose="020B0500000000000000" pitchFamily="50" charset="-128"/>
              </a:rPr>
              <a:t>3.</a:t>
            </a: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実施体制</a:t>
            </a:r>
          </a:p>
        </p:txBody>
      </p:sp>
      <p:sp>
        <p:nvSpPr>
          <p:cNvPr id="7" name="スライド番号プレースホルダー 3">
            <a:extLst>
              <a:ext uri="{FF2B5EF4-FFF2-40B4-BE49-F238E27FC236}">
                <a16:creationId xmlns:a16="http://schemas.microsoft.com/office/drawing/2014/main" id="{00F510A8-E5A0-1982-E1A0-41A9A36C3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Autofit/>
          </a:bodyPr>
          <a:lstStyle/>
          <a:p>
            <a:pPr>
              <a:defRPr/>
            </a:pPr>
            <a:fld id="{96BA3565-E867-44AF-9D39-29D41BFB608A}" type="slidenum">
              <a:rPr lang="ja-JP" altLang="en-US" smtClean="0">
                <a:latin typeface="Yu Gothic UI" panose="020B0500000000000000" pitchFamily="50" charset="-128"/>
                <a:ea typeface="Yu Gothic UI" panose="020B0500000000000000" pitchFamily="50" charset="-128"/>
              </a:rPr>
              <a:pPr>
                <a:defRPr/>
              </a:pPr>
              <a:t>6</a:t>
            </a:fld>
            <a:endParaRPr lang="ja-JP" altLang="en-US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B9B56D89-4379-BE53-9965-13CD5B46AC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991379"/>
              </p:ext>
            </p:extLst>
          </p:nvPr>
        </p:nvGraphicFramePr>
        <p:xfrm>
          <a:off x="2091563" y="1421408"/>
          <a:ext cx="8313674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6437">
                  <a:extLst>
                    <a:ext uri="{9D8B030D-6E8A-4147-A177-3AD203B41FA5}">
                      <a16:colId xmlns:a16="http://schemas.microsoft.com/office/drawing/2014/main" val="308333808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965634617"/>
                    </a:ext>
                  </a:extLst>
                </a:gridCol>
                <a:gridCol w="4029837">
                  <a:extLst>
                    <a:ext uri="{9D8B030D-6E8A-4147-A177-3AD203B41FA5}">
                      <a16:colId xmlns:a16="http://schemas.microsoft.com/office/drawing/2014/main" val="83562731"/>
                    </a:ext>
                  </a:extLst>
                </a:gridCol>
              </a:tblGrid>
              <a:tr h="21139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プロジェクト実施者名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役割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業務の範囲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6724"/>
                  </a:ext>
                </a:extLst>
              </a:tr>
              <a:tr h="257195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プロジェクト実施者</a:t>
                      </a:r>
                      <a:r>
                        <a:rPr kumimoji="1" lang="en-US" altLang="ja-JP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A</a:t>
                      </a:r>
                      <a:endParaRPr kumimoji="1" lang="ja-JP" altLang="en-US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提案事業者（代表）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56490"/>
                  </a:ext>
                </a:extLst>
              </a:tr>
              <a:tr h="257195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プロジェクト実施者</a:t>
                      </a:r>
                      <a:r>
                        <a:rPr kumimoji="1" lang="en-US" altLang="ja-JP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B</a:t>
                      </a:r>
                      <a:endParaRPr kumimoji="1" lang="ja-JP" altLang="en-US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878053"/>
                  </a:ext>
                </a:extLst>
              </a:tr>
              <a:tr h="257195"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プロジェクト実施者</a:t>
                      </a:r>
                      <a:r>
                        <a:rPr kumimoji="1" lang="en-US" altLang="ja-JP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C</a:t>
                      </a:r>
                      <a:endParaRPr kumimoji="1" lang="ja-JP" altLang="en-US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353770"/>
                  </a:ext>
                </a:extLst>
              </a:tr>
              <a:tr h="2571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プロジェクト実施者</a:t>
                      </a:r>
                      <a:r>
                        <a:rPr kumimoji="1" lang="en-US" altLang="ja-JP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D</a:t>
                      </a:r>
                      <a:endParaRPr kumimoji="1" lang="ja-JP" altLang="en-US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871658"/>
                  </a:ext>
                </a:extLst>
              </a:tr>
              <a:tr h="2571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プロジェクト実施者</a:t>
                      </a:r>
                      <a:r>
                        <a:rPr kumimoji="1" lang="en-US" altLang="ja-JP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E</a:t>
                      </a:r>
                      <a:endParaRPr kumimoji="1" lang="ja-JP" altLang="en-US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solidFill>
                          <a:schemeClr val="bg2">
                            <a:lumMod val="50000"/>
                          </a:schemeClr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292568"/>
                  </a:ext>
                </a:extLst>
              </a:tr>
            </a:tbl>
          </a:graphicData>
        </a:graphic>
      </p:graphicFrame>
      <p:graphicFrame>
        <p:nvGraphicFramePr>
          <p:cNvPr id="9" name="図表 8">
            <a:extLst>
              <a:ext uri="{FF2B5EF4-FFF2-40B4-BE49-F238E27FC236}">
                <a16:creationId xmlns:a16="http://schemas.microsoft.com/office/drawing/2014/main" id="{BD8D0E81-D649-93AE-0A0A-05F834390A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3279295"/>
              </p:ext>
            </p:extLst>
          </p:nvPr>
        </p:nvGraphicFramePr>
        <p:xfrm>
          <a:off x="2091563" y="3603600"/>
          <a:ext cx="8313674" cy="2994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楕円 9">
            <a:extLst>
              <a:ext uri="{FF2B5EF4-FFF2-40B4-BE49-F238E27FC236}">
                <a16:creationId xmlns:a16="http://schemas.microsoft.com/office/drawing/2014/main" id="{7B6775E7-F3A4-48E3-28EC-6F6C8E0B0334}"/>
              </a:ext>
            </a:extLst>
          </p:cNvPr>
          <p:cNvSpPr/>
          <p:nvPr/>
        </p:nvSpPr>
        <p:spPr>
          <a:xfrm>
            <a:off x="1657223" y="1227410"/>
            <a:ext cx="434340" cy="43434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latin typeface="Yu Gothic UI" panose="020B0500000000000000" pitchFamily="50" charset="-128"/>
                <a:ea typeface="Yu Gothic UI" panose="020B0500000000000000" pitchFamily="50" charset="-128"/>
              </a:rPr>
              <a:t>例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CC37076-7E28-1A12-2951-87A1E490A35F}"/>
              </a:ext>
            </a:extLst>
          </p:cNvPr>
          <p:cNvSpPr txBox="1"/>
          <p:nvPr/>
        </p:nvSpPr>
        <p:spPr>
          <a:xfrm>
            <a:off x="2091563" y="994693"/>
            <a:ext cx="4521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Yu Gothic UI" panose="020B0500000000000000" pitchFamily="50" charset="-128"/>
                <a:ea typeface="Yu Gothic UI" panose="020B0500000000000000" pitchFamily="50" charset="-128"/>
              </a:rPr>
              <a:t>実施体制</a:t>
            </a:r>
            <a:endParaRPr kumimoji="1" lang="ja-JP" altLang="en-US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2" name="スライド番号プレースホルダー 3">
            <a:extLst>
              <a:ext uri="{FF2B5EF4-FFF2-40B4-BE49-F238E27FC236}">
                <a16:creationId xmlns:a16="http://schemas.microsoft.com/office/drawing/2014/main" id="{D9F2BCAB-69E7-02C2-A064-019D739E63B7}"/>
              </a:ext>
            </a:extLst>
          </p:cNvPr>
          <p:cNvSpPr txBox="1">
            <a:spLocks/>
          </p:cNvSpPr>
          <p:nvPr/>
        </p:nvSpPr>
        <p:spPr>
          <a:xfrm>
            <a:off x="8763000" y="6508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96BA3565-E867-44AF-9D39-29D41BFB608A}" type="slidenum">
              <a:rPr lang="ja-JP" altLang="en-US" smtClean="0">
                <a:latin typeface="Yu Gothic UI" panose="020B0500000000000000" pitchFamily="50" charset="-128"/>
                <a:ea typeface="Yu Gothic UI" panose="020B0500000000000000" pitchFamily="50" charset="-128"/>
              </a:rPr>
              <a:pPr>
                <a:defRPr/>
              </a:pPr>
              <a:t>6</a:t>
            </a:fld>
            <a:endParaRPr lang="ja-JP" altLang="en-US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59896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D9EAD09-1D70-50C5-F61D-BC1EDFD5EE4E}"/>
              </a:ext>
            </a:extLst>
          </p:cNvPr>
          <p:cNvSpPr txBox="1"/>
          <p:nvPr/>
        </p:nvSpPr>
        <p:spPr>
          <a:xfrm>
            <a:off x="187" y="105"/>
            <a:ext cx="12191628" cy="590806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0" tIns="35999" rIns="0" bIns="0" rtlCol="0" anchor="ctr">
            <a:noAutofit/>
          </a:bodyPr>
          <a:lstStyle>
            <a:defPPr>
              <a:defRPr lang="ja-JP"/>
            </a:defPPr>
            <a:lvl1pPr marR="0" lvl="0" indent="0" algn="ctr" defTabSz="121918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23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Yu Gothic UI"/>
                <a:ea typeface="Yu Gothic UI"/>
              </a:defRPr>
            </a:lvl1pPr>
            <a:lvl2pPr marL="221544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n"/>
              <a:tabLst/>
              <a:defRPr sz="1477" b="0"/>
            </a:lvl2pPr>
            <a:lvl3pPr marL="443088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  <a:tabLst/>
              <a:defRPr sz="1477" b="0"/>
            </a:lvl3pPr>
            <a:lvl4pPr marL="620323" marR="0" indent="-177235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77" b="0" baseline="0"/>
            </a:lvl4pPr>
            <a:lvl5pPr marL="841867" indent="-221544" defTabSz="1064672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tabLst/>
              <a:defRPr sz="1477" baseline="0"/>
            </a:lvl5pPr>
            <a:lvl6pPr marL="1063411" indent="-221544" defTabSz="1219186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 sz="1477" baseline="0"/>
            </a:lvl6pPr>
            <a:lvl7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/>
            </a:lvl7pPr>
            <a:lvl8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8pPr>
            <a:lvl9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9pPr>
          </a:lstStyle>
          <a:p>
            <a:pPr algn="l" defTabSz="1219123">
              <a:defRPr/>
            </a:pPr>
            <a:r>
              <a:rPr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　</a:t>
            </a:r>
            <a:r>
              <a:rPr lang="en-US" altLang="ja-JP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4.</a:t>
            </a:r>
            <a:r>
              <a:rPr lang="ja-JP" altLang="en-US" sz="2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スケジュール</a:t>
            </a:r>
            <a:endParaRPr lang="en-US" altLang="ja-JP" sz="24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B8B3FE6F-9D3A-A879-E30E-993C222AF0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427351"/>
              </p:ext>
            </p:extLst>
          </p:nvPr>
        </p:nvGraphicFramePr>
        <p:xfrm>
          <a:off x="331983" y="1487140"/>
          <a:ext cx="11346477" cy="3544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3268">
                  <a:extLst>
                    <a:ext uri="{9D8B030D-6E8A-4147-A177-3AD203B41FA5}">
                      <a16:colId xmlns:a16="http://schemas.microsoft.com/office/drawing/2014/main" val="3083338089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1965634617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760885236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1059119756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888943726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653060724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748257769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2858667735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2287970205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1439276568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881481355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2716570815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3387788535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552830100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87242078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2836975596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3994383782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4255219869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4210884518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481163602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2070584539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4124537052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3141566880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2072459011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1207459288"/>
                    </a:ext>
                  </a:extLst>
                </a:gridCol>
                <a:gridCol w="282569">
                  <a:extLst>
                    <a:ext uri="{9D8B030D-6E8A-4147-A177-3AD203B41FA5}">
                      <a16:colId xmlns:a16="http://schemas.microsoft.com/office/drawing/2014/main" val="4166384205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3939352099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2862561206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528392351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253888847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1428084066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3831530013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1862151446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3029240840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4199120430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2443171151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64418006"/>
                    </a:ext>
                  </a:extLst>
                </a:gridCol>
                <a:gridCol w="286582">
                  <a:extLst>
                    <a:ext uri="{9D8B030D-6E8A-4147-A177-3AD203B41FA5}">
                      <a16:colId xmlns:a16="http://schemas.microsoft.com/office/drawing/2014/main" val="79226908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endParaRPr kumimoji="1" lang="en-US" altLang="ja-JP" sz="20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100584" marR="100584" marT="50292" marB="50292"/>
                </a:tc>
                <a:tc gridSpan="25">
                  <a:txBody>
                    <a:bodyPr/>
                    <a:lstStyle/>
                    <a:p>
                      <a:pPr algn="ctr"/>
                      <a:r>
                        <a:rPr lang="ja-JP" altLang="en-US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令和</a:t>
                      </a:r>
                      <a:r>
                        <a:rPr lang="en-US" altLang="ja-JP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8</a:t>
                      </a:r>
                      <a:r>
                        <a:rPr lang="ja-JP" altLang="en-US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年</a:t>
                      </a:r>
                    </a:p>
                  </a:txBody>
                  <a:tcPr marL="100584" marR="100584" marT="50292" marB="50292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20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ja-JP" altLang="en-US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令和</a:t>
                      </a:r>
                      <a:r>
                        <a:rPr lang="en-US" altLang="ja-JP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9</a:t>
                      </a:r>
                      <a:r>
                        <a:rPr lang="ja-JP" altLang="en-US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年</a:t>
                      </a:r>
                    </a:p>
                  </a:txBody>
                  <a:tcPr marL="100584" marR="100584" marT="50292" marB="50292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200">
                        <a:solidFill>
                          <a:srgbClr val="FF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526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ja-JP" altLang="en-US" sz="1200" dirty="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７</a:t>
                      </a:r>
                    </a:p>
                  </a:txBody>
                  <a:tcPr marL="100584" marR="100584" marT="50292" marB="50292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ja-JP" altLang="en-US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８</a:t>
                      </a:r>
                    </a:p>
                  </a:txBody>
                  <a:tcPr marL="100584" marR="100584" marT="50292" marB="50292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kumimoji="1" lang="ja-JP" altLang="en-US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９</a:t>
                      </a:r>
                    </a:p>
                  </a:txBody>
                  <a:tcPr marL="100584" marR="100584" marT="50292" marB="50292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10</a:t>
                      </a:r>
                      <a:endParaRPr kumimoji="1" lang="ja-JP" altLang="en-US" sz="1200">
                        <a:solidFill>
                          <a:schemeClr val="tx1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11</a:t>
                      </a:r>
                      <a:endParaRPr kumimoji="1" lang="ja-JP" altLang="en-US" sz="1200">
                        <a:solidFill>
                          <a:schemeClr val="tx1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12</a:t>
                      </a:r>
                      <a:endParaRPr kumimoji="1" lang="ja-JP" altLang="en-US" sz="1200">
                        <a:solidFill>
                          <a:schemeClr val="tx1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7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100584" marR="100584" marT="50292" marB="50292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rgbClr val="FF0000"/>
                        </a:solidFill>
                      </a:endParaRPr>
                    </a:p>
                  </a:txBody>
                  <a:tcPr marL="100584" marR="100584" marT="50292" marB="50292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672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kumimoji="1" lang="ja-JP" alt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マイルストーン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endParaRPr kumimoji="1" lang="ja-JP" altLang="en-US" sz="8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859378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kumimoji="1" lang="en-US" altLang="ja-JP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1.</a:t>
                      </a:r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○○○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endParaRPr kumimoji="1" lang="ja-JP" altLang="en-US" sz="8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3845649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r>
                        <a:rPr kumimoji="1" lang="en-US" altLang="ja-JP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1)</a:t>
                      </a:r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○○○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endParaRPr kumimoji="1" lang="ja-JP" altLang="en-US" sz="8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1787805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r>
                        <a:rPr kumimoji="1" lang="en-US" altLang="ja-JP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2)</a:t>
                      </a:r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○○○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endParaRPr kumimoji="1" lang="ja-JP" altLang="en-US" sz="8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0535377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r>
                        <a:rPr kumimoji="1" lang="en-US" altLang="ja-JP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3)</a:t>
                      </a:r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○○○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endParaRPr kumimoji="1" lang="ja-JP" altLang="en-US" sz="8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28458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kumimoji="1" lang="en-US" altLang="ja-JP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2.</a:t>
                      </a:r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○○○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endParaRPr kumimoji="1" lang="ja-JP" altLang="en-US" sz="8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13963039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r>
                        <a:rPr kumimoji="1" lang="en-US" altLang="ja-JP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1)</a:t>
                      </a:r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○○○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endParaRPr kumimoji="1" lang="ja-JP" altLang="en-US" sz="8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98418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　</a:t>
                      </a:r>
                      <a:r>
                        <a:rPr kumimoji="1" lang="en-US" altLang="ja-JP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2)</a:t>
                      </a:r>
                      <a:r>
                        <a:rPr kumimoji="1" lang="ja-JP" altLang="en-US" sz="1200">
                          <a:solidFill>
                            <a:schemeClr val="bg2">
                              <a:lumMod val="50000"/>
                            </a:schemeClr>
                          </a:solidFill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○○○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endParaRPr kumimoji="1" lang="ja-JP" altLang="en-US" sz="8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solidFill>
                          <a:srgbClr val="FF0000"/>
                        </a:solidFill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kumimoji="1" lang="ja-JP" altLang="en-US" sz="7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06850880"/>
                  </a:ext>
                </a:extLst>
              </a:tr>
            </a:tbl>
          </a:graphicData>
        </a:graphic>
      </p:graphicFrame>
      <p:sp>
        <p:nvSpPr>
          <p:cNvPr id="9" name="楕円 8">
            <a:extLst>
              <a:ext uri="{FF2B5EF4-FFF2-40B4-BE49-F238E27FC236}">
                <a16:creationId xmlns:a16="http://schemas.microsoft.com/office/drawing/2014/main" id="{A0DD1439-E62D-A9B9-A34D-1EC365B21B13}"/>
              </a:ext>
            </a:extLst>
          </p:cNvPr>
          <p:cNvSpPr/>
          <p:nvPr/>
        </p:nvSpPr>
        <p:spPr>
          <a:xfrm>
            <a:off x="226348" y="1269970"/>
            <a:ext cx="434340" cy="43434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kumimoji="1" lang="ja-JP" altLang="en-US">
                <a:latin typeface="Yu Gothic UI" panose="020B0500000000000000" pitchFamily="50" charset="-128"/>
                <a:ea typeface="Yu Gothic UI" panose="020B0500000000000000" pitchFamily="50" charset="-128"/>
              </a:rPr>
              <a:t>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48F6DAD-9A6C-42BE-B510-B5A60CA8C8B9}"/>
              </a:ext>
            </a:extLst>
          </p:cNvPr>
          <p:cNvSpPr txBox="1"/>
          <p:nvPr/>
        </p:nvSpPr>
        <p:spPr>
          <a:xfrm>
            <a:off x="226358" y="904989"/>
            <a:ext cx="4521801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dirty="0">
                <a:latin typeface="Yu Gothic UI" panose="020B0500000000000000" pitchFamily="50" charset="-128"/>
                <a:ea typeface="Yu Gothic UI" panose="020B0500000000000000" pitchFamily="50" charset="-128"/>
              </a:rPr>
              <a:t>実施スケジュール</a:t>
            </a:r>
            <a:endParaRPr kumimoji="1" lang="ja-JP" altLang="en-US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1" name="スライド番号プレースホルダー 3">
            <a:extLst>
              <a:ext uri="{FF2B5EF4-FFF2-40B4-BE49-F238E27FC236}">
                <a16:creationId xmlns:a16="http://schemas.microsoft.com/office/drawing/2014/main" id="{11D4F8C9-58AB-19DB-4E44-22D60A1B2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Autofit/>
          </a:bodyPr>
          <a:lstStyle/>
          <a:p>
            <a:pPr>
              <a:defRPr/>
            </a:pPr>
            <a:fld id="{96BA3565-E867-44AF-9D39-29D41BFB608A}" type="slidenum">
              <a:rPr lang="ja-JP" altLang="en-US" smtClean="0">
                <a:latin typeface="Yu Gothic UI" panose="020B0500000000000000" pitchFamily="50" charset="-128"/>
                <a:ea typeface="Yu Gothic UI" panose="020B0500000000000000" pitchFamily="50" charset="-128"/>
              </a:rPr>
              <a:pPr>
                <a:defRPr/>
              </a:pPr>
              <a:t>7</a:t>
            </a:fld>
            <a:endParaRPr lang="ja-JP" altLang="en-US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3018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F9C4A-8077-649C-969C-15AC1D838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D7B4364-4AA8-C0BF-8BE4-7407BD0E89E6}"/>
              </a:ext>
            </a:extLst>
          </p:cNvPr>
          <p:cNvSpPr txBox="1"/>
          <p:nvPr/>
        </p:nvSpPr>
        <p:spPr>
          <a:xfrm>
            <a:off x="187" y="105"/>
            <a:ext cx="12191628" cy="590806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0" tIns="35999" rIns="0" bIns="0" rtlCol="0" anchor="ctr">
            <a:noAutofit/>
          </a:bodyPr>
          <a:lstStyle>
            <a:defPPr>
              <a:defRPr lang="ja-JP"/>
            </a:defPPr>
            <a:lvl1pPr marR="0" lvl="0" indent="0" algn="ctr" defTabSz="121918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23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Yu Gothic UI"/>
                <a:ea typeface="Yu Gothic UI"/>
              </a:defRPr>
            </a:lvl1pPr>
            <a:lvl2pPr marL="221544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n"/>
              <a:tabLst/>
              <a:defRPr sz="1477" b="0"/>
            </a:lvl2pPr>
            <a:lvl3pPr marL="443088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  <a:tabLst/>
              <a:defRPr sz="1477" b="0"/>
            </a:lvl3pPr>
            <a:lvl4pPr marL="620323" marR="0" indent="-177235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77" b="0" baseline="0"/>
            </a:lvl4pPr>
            <a:lvl5pPr marL="841867" indent="-221544" defTabSz="1064672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tabLst/>
              <a:defRPr sz="1477" baseline="0"/>
            </a:lvl5pPr>
            <a:lvl6pPr marL="1063411" indent="-221544" defTabSz="1219186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 sz="1477" baseline="0"/>
            </a:lvl6pPr>
            <a:lvl7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/>
            </a:lvl7pPr>
            <a:lvl8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8pPr>
            <a:lvl9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9pPr>
          </a:lstStyle>
          <a:p>
            <a:pPr algn="l" defTabSz="1219123">
              <a:defRPr/>
            </a:pP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　</a:t>
            </a:r>
            <a:r>
              <a:rPr lang="en-US" altLang="ja-JP" sz="2400">
                <a:latin typeface="Yu Gothic UI" panose="020B0500000000000000" pitchFamily="50" charset="-128"/>
                <a:ea typeface="Yu Gothic UI" panose="020B0500000000000000" pitchFamily="50" charset="-128"/>
              </a:rPr>
              <a:t>5.</a:t>
            </a: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予算計画</a:t>
            </a:r>
            <a:endParaRPr lang="en-US" altLang="ja-JP" sz="240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B1338E4-D85D-162B-DEE8-6A23086CA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13454"/>
              </p:ext>
            </p:extLst>
          </p:nvPr>
        </p:nvGraphicFramePr>
        <p:xfrm>
          <a:off x="375851" y="1521545"/>
          <a:ext cx="5720149" cy="497876"/>
        </p:xfrm>
        <a:graphic>
          <a:graphicData uri="http://schemas.openxmlformats.org/drawingml/2006/table">
            <a:tbl>
              <a:tblPr firstRow="1" firstCol="1" bandRow="1"/>
              <a:tblGrid>
                <a:gridCol w="3809652">
                  <a:extLst>
                    <a:ext uri="{9D8B030D-6E8A-4147-A177-3AD203B41FA5}">
                      <a16:colId xmlns:a16="http://schemas.microsoft.com/office/drawing/2014/main" val="3912915692"/>
                    </a:ext>
                  </a:extLst>
                </a:gridCol>
                <a:gridCol w="1910497">
                  <a:extLst>
                    <a:ext uri="{9D8B030D-6E8A-4147-A177-3AD203B41FA5}">
                      <a16:colId xmlns:a16="http://schemas.microsoft.com/office/drawing/2014/main" val="1005231865"/>
                    </a:ext>
                  </a:extLst>
                </a:gridCol>
              </a:tblGrid>
              <a:tr h="497876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600" b="0" kern="1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事業費用見積額</a:t>
                      </a:r>
                      <a:r>
                        <a:rPr lang="en-US" altLang="ja-JP" sz="1600" b="0" kern="1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ja-JP" altLang="en-US" sz="1600" b="0" kern="1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事業全体費用</a:t>
                      </a:r>
                      <a:r>
                        <a:rPr lang="en-US" altLang="ja-JP" sz="1600" b="0" kern="1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ja-JP" altLang="en-US" sz="1600" kern="1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円</a:t>
                      </a:r>
                      <a:endParaRPr lang="ja-JP" sz="1600" kern="100" dirty="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077946"/>
                  </a:ext>
                </a:extLst>
              </a:tr>
            </a:tbl>
          </a:graphicData>
        </a:graphic>
      </p:graphicFrame>
      <p:sp>
        <p:nvSpPr>
          <p:cNvPr id="9" name="楕円 8">
            <a:extLst>
              <a:ext uri="{FF2B5EF4-FFF2-40B4-BE49-F238E27FC236}">
                <a16:creationId xmlns:a16="http://schemas.microsoft.com/office/drawing/2014/main" id="{1DFF0000-CE0A-EE09-FBDC-5B3FFEC8FD35}"/>
              </a:ext>
            </a:extLst>
          </p:cNvPr>
          <p:cNvSpPr/>
          <p:nvPr/>
        </p:nvSpPr>
        <p:spPr>
          <a:xfrm>
            <a:off x="158680" y="1190900"/>
            <a:ext cx="434340" cy="43434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kumimoji="1" lang="ja-JP" altLang="en-US">
                <a:latin typeface="Yu Gothic UI" panose="020B0500000000000000" pitchFamily="50" charset="-128"/>
                <a:ea typeface="Yu Gothic UI" panose="020B0500000000000000" pitchFamily="50" charset="-128"/>
              </a:rPr>
              <a:t>例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AAF60AA7-E985-44F8-8413-16EA324B4B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836826"/>
              </p:ext>
            </p:extLst>
          </p:nvPr>
        </p:nvGraphicFramePr>
        <p:xfrm>
          <a:off x="375850" y="2661032"/>
          <a:ext cx="9987352" cy="33487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29002">
                  <a:extLst>
                    <a:ext uri="{9D8B030D-6E8A-4147-A177-3AD203B41FA5}">
                      <a16:colId xmlns:a16="http://schemas.microsoft.com/office/drawing/2014/main" val="1808303802"/>
                    </a:ext>
                  </a:extLst>
                </a:gridCol>
                <a:gridCol w="1397000">
                  <a:extLst>
                    <a:ext uri="{9D8B030D-6E8A-4147-A177-3AD203B41FA5}">
                      <a16:colId xmlns:a16="http://schemas.microsoft.com/office/drawing/2014/main" val="651619828"/>
                    </a:ext>
                  </a:extLst>
                </a:gridCol>
                <a:gridCol w="2076450">
                  <a:extLst>
                    <a:ext uri="{9D8B030D-6E8A-4147-A177-3AD203B41FA5}">
                      <a16:colId xmlns:a16="http://schemas.microsoft.com/office/drawing/2014/main" val="2548993393"/>
                    </a:ext>
                  </a:extLst>
                </a:gridCol>
                <a:gridCol w="1917700">
                  <a:extLst>
                    <a:ext uri="{9D8B030D-6E8A-4147-A177-3AD203B41FA5}">
                      <a16:colId xmlns:a16="http://schemas.microsoft.com/office/drawing/2014/main" val="3798069862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val="3001814339"/>
                    </a:ext>
                  </a:extLst>
                </a:gridCol>
              </a:tblGrid>
              <a:tr h="324618"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経費区分</a:t>
                      </a: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実施項目</a:t>
                      </a: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金額</a:t>
                      </a: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用途</a:t>
                      </a:r>
                    </a:p>
                  </a:txBody>
                  <a:tcPr marL="69943" marR="69943" marT="34972" marB="34972"/>
                </a:tc>
                <a:extLst>
                  <a:ext uri="{0D108BD9-81ED-4DB2-BD59-A6C34878D82A}">
                    <a16:rowId xmlns:a16="http://schemas.microsoft.com/office/drawing/2014/main" val="1080307896"/>
                  </a:ext>
                </a:extLst>
              </a:tr>
              <a:tr h="33601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01</a:t>
                      </a:r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extLst>
                  <a:ext uri="{0D108BD9-81ED-4DB2-BD59-A6C34878D82A}">
                    <a16:rowId xmlns:a16="http://schemas.microsoft.com/office/drawing/2014/main" val="2775255402"/>
                  </a:ext>
                </a:extLst>
              </a:tr>
              <a:tr h="33601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02</a:t>
                      </a:r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extLst>
                  <a:ext uri="{0D108BD9-81ED-4DB2-BD59-A6C34878D82A}">
                    <a16:rowId xmlns:a16="http://schemas.microsoft.com/office/drawing/2014/main" val="1284967085"/>
                  </a:ext>
                </a:extLst>
              </a:tr>
              <a:tr h="33601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03</a:t>
                      </a:r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extLst>
                  <a:ext uri="{0D108BD9-81ED-4DB2-BD59-A6C34878D82A}">
                    <a16:rowId xmlns:a16="http://schemas.microsoft.com/office/drawing/2014/main" val="3913989030"/>
                  </a:ext>
                </a:extLst>
              </a:tr>
              <a:tr h="33601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04</a:t>
                      </a:r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extLst>
                  <a:ext uri="{0D108BD9-81ED-4DB2-BD59-A6C34878D82A}">
                    <a16:rowId xmlns:a16="http://schemas.microsoft.com/office/drawing/2014/main" val="3333604400"/>
                  </a:ext>
                </a:extLst>
              </a:tr>
              <a:tr h="33601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05</a:t>
                      </a:r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extLst>
                  <a:ext uri="{0D108BD9-81ED-4DB2-BD59-A6C34878D82A}">
                    <a16:rowId xmlns:a16="http://schemas.microsoft.com/office/drawing/2014/main" val="315652999"/>
                  </a:ext>
                </a:extLst>
              </a:tr>
              <a:tr h="33601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06</a:t>
                      </a:r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extLst>
                  <a:ext uri="{0D108BD9-81ED-4DB2-BD59-A6C34878D82A}">
                    <a16:rowId xmlns:a16="http://schemas.microsoft.com/office/drawing/2014/main" val="4010759308"/>
                  </a:ext>
                </a:extLst>
              </a:tr>
              <a:tr h="33601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07</a:t>
                      </a:r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extLst>
                  <a:ext uri="{0D108BD9-81ED-4DB2-BD59-A6C34878D82A}">
                    <a16:rowId xmlns:a16="http://schemas.microsoft.com/office/drawing/2014/main" val="22954644"/>
                  </a:ext>
                </a:extLst>
              </a:tr>
              <a:tr h="33601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08</a:t>
                      </a:r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extLst>
                  <a:ext uri="{0D108BD9-81ED-4DB2-BD59-A6C34878D82A}">
                    <a16:rowId xmlns:a16="http://schemas.microsoft.com/office/drawing/2014/main" val="541694614"/>
                  </a:ext>
                </a:extLst>
              </a:tr>
              <a:tr h="336017">
                <a:tc>
                  <a:txBody>
                    <a:bodyPr/>
                    <a:lstStyle/>
                    <a:p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1" dirty="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対象経費合計</a:t>
                      </a:r>
                      <a:endParaRPr kumimoji="1" lang="en-US" altLang="ja-JP" sz="1400" b="1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l"/>
                      <a:endParaRPr kumimoji="1" lang="ja-JP" altLang="en-US" sz="120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1600" dirty="0">
                          <a:latin typeface="Yu Gothic UI" panose="020B0500000000000000" pitchFamily="50" charset="-128"/>
                          <a:ea typeface="Yu Gothic UI" panose="020B0500000000000000" pitchFamily="50" charset="-128"/>
                        </a:rPr>
                        <a:t>円</a:t>
                      </a:r>
                    </a:p>
                  </a:txBody>
                  <a:tcPr marL="69943" marR="69943" marT="34972" marB="34972"/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600" dirty="0">
                        <a:latin typeface="Yu Gothic UI" panose="020B0500000000000000" pitchFamily="50" charset="-128"/>
                        <a:ea typeface="Yu Gothic UI" panose="020B0500000000000000" pitchFamily="50" charset="-128"/>
                      </a:endParaRPr>
                    </a:p>
                  </a:txBody>
                  <a:tcPr marL="69943" marR="69943" marT="34972" marB="34972"/>
                </a:tc>
                <a:extLst>
                  <a:ext uri="{0D108BD9-81ED-4DB2-BD59-A6C34878D82A}">
                    <a16:rowId xmlns:a16="http://schemas.microsoft.com/office/drawing/2014/main" val="2544190062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E964965-0893-F0CD-0885-6DCDF86BCEF5}"/>
              </a:ext>
            </a:extLst>
          </p:cNvPr>
          <p:cNvSpPr/>
          <p:nvPr/>
        </p:nvSpPr>
        <p:spPr>
          <a:xfrm>
            <a:off x="375850" y="5656745"/>
            <a:ext cx="5718419" cy="3686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0036896D-7D53-FF32-7A2B-53DAAE9A9B42}"/>
              </a:ext>
            </a:extLst>
          </p:cNvPr>
          <p:cNvSpPr txBox="1"/>
          <p:nvPr/>
        </p:nvSpPr>
        <p:spPr>
          <a:xfrm>
            <a:off x="307068" y="2383206"/>
            <a:ext cx="336938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ja-JP" altLang="en-US" sz="16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●協定金支払い対象経費内訳</a:t>
            </a:r>
            <a:endParaRPr kumimoji="1" lang="ja-JP" altLang="en-US" sz="1600" b="1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7EA8C8C-2425-1054-749A-88CA59D41731}"/>
              </a:ext>
            </a:extLst>
          </p:cNvPr>
          <p:cNvSpPr txBox="1"/>
          <p:nvPr/>
        </p:nvSpPr>
        <p:spPr>
          <a:xfrm>
            <a:off x="307068" y="882295"/>
            <a:ext cx="60960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ja-JP" altLang="en-US" dirty="0">
                <a:latin typeface="Yu Gothic UI" panose="020B0500000000000000" pitchFamily="50" charset="-128"/>
                <a:ea typeface="Yu Gothic UI" panose="020B0500000000000000" pitchFamily="50" charset="-128"/>
              </a:rPr>
              <a:t>予算計画</a:t>
            </a:r>
            <a:endParaRPr kumimoji="1" lang="ja-JP" altLang="en-US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2700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D9EAD09-1D70-50C5-F61D-BC1EDFD5EE4E}"/>
              </a:ext>
            </a:extLst>
          </p:cNvPr>
          <p:cNvSpPr txBox="1"/>
          <p:nvPr/>
        </p:nvSpPr>
        <p:spPr>
          <a:xfrm>
            <a:off x="187" y="105"/>
            <a:ext cx="12191628" cy="590806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0" tIns="35999" rIns="0" bIns="0" rtlCol="0" anchor="ctr">
            <a:noAutofit/>
          </a:bodyPr>
          <a:lstStyle>
            <a:defPPr>
              <a:defRPr lang="ja-JP"/>
            </a:defPPr>
            <a:lvl1pPr marR="0" lvl="0" indent="0" algn="ctr" defTabSz="121918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2300" b="1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Yu Gothic UI"/>
                <a:ea typeface="Yu Gothic UI"/>
              </a:defRPr>
            </a:lvl1pPr>
            <a:lvl2pPr marL="221544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n"/>
              <a:tabLst/>
              <a:defRPr sz="1477" b="0"/>
            </a:lvl2pPr>
            <a:lvl3pPr marL="443088" marR="0" indent="-221544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Wingdings" panose="05000000000000000000" pitchFamily="2" charset="2"/>
              <a:buChar char="Ø"/>
              <a:tabLst/>
              <a:defRPr sz="1477" b="0"/>
            </a:lvl3pPr>
            <a:lvl4pPr marL="620323" marR="0" indent="-177235" defTabSz="1219186" fontAlgn="auto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sz="1477" b="0" baseline="0"/>
            </a:lvl4pPr>
            <a:lvl5pPr marL="841867" indent="-221544" defTabSz="1064672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tabLst/>
              <a:defRPr sz="1477" baseline="0"/>
            </a:lvl5pPr>
            <a:lvl6pPr marL="1063411" indent="-221544" defTabSz="1219186">
              <a:lnSpc>
                <a:spcPct val="110000"/>
              </a:lnSpc>
              <a:spcBef>
                <a:spcPts val="738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 sz="1477" baseline="0"/>
            </a:lvl6pPr>
            <a:lvl7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/>
            </a:lvl7pPr>
            <a:lvl8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8pPr>
            <a:lvl9pPr marL="710392" indent="-235197" defTabSz="1219186">
              <a:spcBef>
                <a:spcPts val="0"/>
              </a:spcBef>
              <a:spcAft>
                <a:spcPts val="1333"/>
              </a:spcAft>
              <a:buFont typeface="Verdana" panose="020B0604030504040204" pitchFamily="34" charset="0"/>
              <a:buChar char="−"/>
              <a:defRPr sz="1600" baseline="0"/>
            </a:lvl9pPr>
          </a:lstStyle>
          <a:p>
            <a:pPr algn="l" defTabSz="1219123">
              <a:defRPr/>
            </a:pPr>
            <a:r>
              <a:rPr lang="ja-JP" altLang="en-US" sz="2400">
                <a:latin typeface="Yu Gothic UI" panose="020B0500000000000000" pitchFamily="50" charset="-128"/>
                <a:ea typeface="Yu Gothic UI" panose="020B0500000000000000" pitchFamily="50" charset="-128"/>
              </a:rPr>
              <a:t>　</a:t>
            </a:r>
            <a:r>
              <a:rPr lang="en-US" altLang="ja-JP" sz="2400">
                <a:latin typeface="Yu Gothic UI" panose="020B0500000000000000" pitchFamily="50" charset="-128"/>
                <a:ea typeface="Yu Gothic UI" panose="020B0500000000000000" pitchFamily="50" charset="-128"/>
              </a:rPr>
              <a:t>6.KPI</a:t>
            </a:r>
            <a:endParaRPr lang="ja-JP" altLang="en-US" sz="240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7A36A249-487F-C94C-9D90-0E2C0E86E8E3}"/>
              </a:ext>
            </a:extLst>
          </p:cNvPr>
          <p:cNvSpPr txBox="1">
            <a:spLocks/>
          </p:cNvSpPr>
          <p:nvPr/>
        </p:nvSpPr>
        <p:spPr>
          <a:xfrm>
            <a:off x="439492" y="1079535"/>
            <a:ext cx="5369965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18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目標設定（定量評価項目と目標値の設定）</a:t>
            </a:r>
            <a:endParaRPr lang="en-US" altLang="ja-JP" sz="18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1225F0BC-A768-27F3-E68D-FE2349FC1C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55720"/>
              </p:ext>
            </p:extLst>
          </p:nvPr>
        </p:nvGraphicFramePr>
        <p:xfrm>
          <a:off x="439492" y="1482607"/>
          <a:ext cx="11129602" cy="4385118"/>
        </p:xfrm>
        <a:graphic>
          <a:graphicData uri="http://schemas.openxmlformats.org/drawingml/2006/table">
            <a:tbl>
              <a:tblPr firstRow="1" firstCol="1" bandRow="1"/>
              <a:tblGrid>
                <a:gridCol w="658138">
                  <a:extLst>
                    <a:ext uri="{9D8B030D-6E8A-4147-A177-3AD203B41FA5}">
                      <a16:colId xmlns:a16="http://schemas.microsoft.com/office/drawing/2014/main" val="3343943931"/>
                    </a:ext>
                  </a:extLst>
                </a:gridCol>
                <a:gridCol w="2530020">
                  <a:extLst>
                    <a:ext uri="{9D8B030D-6E8A-4147-A177-3AD203B41FA5}">
                      <a16:colId xmlns:a16="http://schemas.microsoft.com/office/drawing/2014/main" val="3912915692"/>
                    </a:ext>
                  </a:extLst>
                </a:gridCol>
                <a:gridCol w="2294926">
                  <a:extLst>
                    <a:ext uri="{9D8B030D-6E8A-4147-A177-3AD203B41FA5}">
                      <a16:colId xmlns:a16="http://schemas.microsoft.com/office/drawing/2014/main" val="481706308"/>
                    </a:ext>
                  </a:extLst>
                </a:gridCol>
                <a:gridCol w="1111640">
                  <a:extLst>
                    <a:ext uri="{9D8B030D-6E8A-4147-A177-3AD203B41FA5}">
                      <a16:colId xmlns:a16="http://schemas.microsoft.com/office/drawing/2014/main" val="2651321149"/>
                    </a:ext>
                  </a:extLst>
                </a:gridCol>
                <a:gridCol w="4534878">
                  <a:extLst>
                    <a:ext uri="{9D8B030D-6E8A-4147-A177-3AD203B41FA5}">
                      <a16:colId xmlns:a16="http://schemas.microsoft.com/office/drawing/2014/main" val="1702021886"/>
                    </a:ext>
                  </a:extLst>
                </a:gridCol>
              </a:tblGrid>
              <a:tr h="64583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200" kern="1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No.</a:t>
                      </a:r>
                      <a:endParaRPr lang="ja-JP" altLang="en-US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kern="1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観点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sz="1200" kern="1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評価項目</a:t>
                      </a:r>
                      <a:endParaRPr lang="en-US" alt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ja-JP" altLang="en-US" sz="1200" kern="1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（定量評価）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200" kern="1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目標値</a:t>
                      </a:r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kern="100" dirty="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目標値の考え方</a:t>
                      </a:r>
                      <a:endParaRPr lang="ja-JP" altLang="ja-JP" sz="1200" kern="100" dirty="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077946"/>
                  </a:ext>
                </a:extLst>
              </a:tr>
              <a:tr h="811400">
                <a:tc>
                  <a:txBody>
                    <a:bodyPr/>
                    <a:lstStyle/>
                    <a:p>
                      <a:pPr algn="just"/>
                      <a:r>
                        <a:rPr lang="ja-JP" altLang="en-US" sz="1200" kern="1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１</a:t>
                      </a:r>
                      <a:endParaRPr lang="en-US" alt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ja-JP" altLang="en-US" sz="1200" kern="1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840919"/>
                  </a:ext>
                </a:extLst>
              </a:tr>
              <a:tr h="811400">
                <a:tc>
                  <a:txBody>
                    <a:bodyPr/>
                    <a:lstStyle/>
                    <a:p>
                      <a:pPr algn="just"/>
                      <a:r>
                        <a:rPr lang="ja-JP" altLang="en-US" sz="1200" kern="1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２</a:t>
                      </a:r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kern="1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767248"/>
                  </a:ext>
                </a:extLst>
              </a:tr>
              <a:tr h="705496">
                <a:tc>
                  <a:txBody>
                    <a:bodyPr/>
                    <a:lstStyle/>
                    <a:p>
                      <a:pPr algn="just"/>
                      <a:r>
                        <a:rPr lang="ja-JP" altLang="en-US" sz="1200" kern="1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３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altLang="en-US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1200" kern="10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7926188"/>
                  </a:ext>
                </a:extLst>
              </a:tr>
              <a:tr h="705496">
                <a:tc>
                  <a:txBody>
                    <a:bodyPr/>
                    <a:lstStyle/>
                    <a:p>
                      <a:pPr algn="just"/>
                      <a:r>
                        <a:rPr lang="ja-JP" altLang="en-US" sz="1200" kern="1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４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altLang="en-US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1200" kern="10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003030"/>
                  </a:ext>
                </a:extLst>
              </a:tr>
              <a:tr h="705496">
                <a:tc>
                  <a:txBody>
                    <a:bodyPr/>
                    <a:lstStyle/>
                    <a:p>
                      <a:pPr algn="just"/>
                      <a:r>
                        <a:rPr lang="ja-JP" altLang="en-US" sz="1200" kern="100">
                          <a:solidFill>
                            <a:schemeClr val="tx1"/>
                          </a:solidFill>
                          <a:effectLst/>
                          <a:latin typeface="Yu Gothic UI" panose="020B0500000000000000" pitchFamily="50" charset="-128"/>
                          <a:ea typeface="Yu Gothic UI" panose="020B0500000000000000" pitchFamily="50" charset="-128"/>
                          <a:cs typeface="Times New Roman" panose="02020603050405020304" pitchFamily="18" charset="0"/>
                        </a:rPr>
                        <a:t>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altLang="en-US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ja-JP" sz="1200" kern="100">
                        <a:solidFill>
                          <a:schemeClr val="tx1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1200" kern="100" dirty="0">
                        <a:solidFill>
                          <a:srgbClr val="FF0000"/>
                        </a:solidFill>
                        <a:effectLst/>
                        <a:latin typeface="Yu Gothic UI" panose="020B0500000000000000" pitchFamily="50" charset="-128"/>
                        <a:ea typeface="Yu Gothic UI" panose="020B05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67069"/>
                  </a:ext>
                </a:extLst>
              </a:tr>
            </a:tbl>
          </a:graphicData>
        </a:graphic>
      </p:graphicFrame>
      <p:sp>
        <p:nvSpPr>
          <p:cNvPr id="6" name="スライド番号プレースホルダー 3">
            <a:extLst>
              <a:ext uri="{FF2B5EF4-FFF2-40B4-BE49-F238E27FC236}">
                <a16:creationId xmlns:a16="http://schemas.microsoft.com/office/drawing/2014/main" id="{1FCAEE61-E8E1-88EA-6456-F2666E8F1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Autofit/>
          </a:bodyPr>
          <a:lstStyle/>
          <a:p>
            <a:pPr>
              <a:defRPr/>
            </a:pPr>
            <a:fld id="{96BA3565-E867-44AF-9D39-29D41BFB608A}" type="slidenum">
              <a:rPr lang="ja-JP" altLang="en-US" smtClean="0">
                <a:latin typeface="Yu Gothic UI" panose="020B0500000000000000" pitchFamily="50" charset="-128"/>
                <a:ea typeface="Yu Gothic UI" panose="020B0500000000000000" pitchFamily="50" charset="-128"/>
              </a:rPr>
              <a:pPr>
                <a:defRPr/>
              </a:pPr>
              <a:t>9</a:t>
            </a:fld>
            <a:endParaRPr lang="ja-JP" altLang="en-US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2983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0D6010DA52DAE4AB0E9BE54306832BC" ma:contentTypeVersion="3" ma:contentTypeDescription="新しいドキュメントを作成します。" ma:contentTypeScope="" ma:versionID="824953f22171aee5c32c25d7adfffd47">
  <xsd:schema xmlns:xsd="http://www.w3.org/2001/XMLSchema" xmlns:xs="http://www.w3.org/2001/XMLSchema" xmlns:p="http://schemas.microsoft.com/office/2006/metadata/properties" xmlns:ns2="8b693ea0-6bd4-4f9e-ab48-b9c52501f56a" targetNamespace="http://schemas.microsoft.com/office/2006/metadata/properties" ma:root="true" ma:fieldsID="5c2d461392c8dec98d86470fae916c2b" ns2:_="">
    <xsd:import namespace="8b693ea0-6bd4-4f9e-ab48-b9c52501f5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693ea0-6bd4-4f9e-ab48-b9c52501f5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5487B41-F90D-4501-82B4-E9C383F95C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693ea0-6bd4-4f9e-ab48-b9c52501f5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BDAFCA2-74C9-4AF6-8F50-0887D28CB79E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8b693ea0-6bd4-4f9e-ab48-b9c52501f56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24B5FC9-01BB-4C30-BF14-F1033A6490A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36fffe2-e74d-4f21-833f-6f054a10cb50}" enabled="1" method="Privileged" siteId="{a4dd5294-24e4-4102-8420-cb86d0baae1e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572</Words>
  <Application>Microsoft Office PowerPoint</Application>
  <PresentationFormat>ワイド画面</PresentationFormat>
  <Paragraphs>185</Paragraphs>
  <Slides>11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7" baseType="lpstr">
      <vt:lpstr>Yu Gothic UI</vt:lpstr>
      <vt:lpstr>游ゴシック</vt:lpstr>
      <vt:lpstr>游ゴシック Light</vt:lpstr>
      <vt:lpstr>Arial</vt:lpstr>
      <vt:lpstr>Segoe UI</vt:lpstr>
      <vt:lpstr>Office テーマ</vt:lpstr>
      <vt:lpstr>PowerPoint プレゼンテーション</vt:lpstr>
      <vt:lpstr>企画提案者の情報</vt:lpstr>
      <vt:lpstr>目次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Ishikawa, Naoki (JP - AB 石川 直樹)</dc:creator>
  <cp:lastModifiedBy>高橋　正三</cp:lastModifiedBy>
  <cp:revision>36</cp:revision>
  <dcterms:created xsi:type="dcterms:W3CDTF">2025-04-28T12:42:07Z</dcterms:created>
  <dcterms:modified xsi:type="dcterms:W3CDTF">2026-06-08T23:38:06Z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0x010100E0D6010DA52DAE4AB0E9BE54306832BC</vt:lpwstr>
  </property>
</Properties>
</file>