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80" r:id="rId5"/>
    <p:sldId id="2147376619" r:id="rId6"/>
    <p:sldId id="2335" r:id="rId7"/>
    <p:sldId id="2147376617" r:id="rId8"/>
    <p:sldId id="2334" r:id="rId9"/>
    <p:sldId id="2327" r:id="rId10"/>
    <p:sldId id="2147376618" r:id="rId11"/>
    <p:sldId id="232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07EDB73-5482-03F5-7378-5E66C6900AF8}" name="大成　舞" initials="舞大" userId="S::T0516093@taims.metro.tokyo.jp::5466eb71-332c-4db6-b895-0a922e1be76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4952F9-4FDA-49DF-A477-03B32F8BB0CC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814AC644-024E-4846-9A0F-E1051FD51FD8}">
      <dgm:prSet phldrT="[テキスト]"/>
      <dgm:spPr/>
      <dgm:t>
        <a:bodyPr/>
        <a:lstStyle/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事業主体者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rPr>
            <a:t>A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3C8FFC57-8F8C-40E1-987A-9934A043BE7B}" type="parTrans" cxnId="{B91966D0-5292-4B51-A8F3-C48A5E869D00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AF665157-0657-4B64-AED9-978727593B88}" type="sibTrans" cxnId="{B91966D0-5292-4B51-A8F3-C48A5E869D00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C0255189-A11D-4161-B31A-7D69543E365D}" type="asst">
      <dgm:prSet phldrT="[テキスト]"/>
      <dgm:spPr/>
      <dgm:t>
        <a:bodyPr/>
        <a:lstStyle/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b="0" dirty="0">
              <a:latin typeface="Meiryo UI" panose="020B0604030504040204" pitchFamily="50" charset="-128"/>
              <a:ea typeface="Meiryo UI" panose="020B0604030504040204" pitchFamily="50" charset="-128"/>
            </a:rPr>
            <a:t>B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27AF4B55-88AF-491F-B1CC-13C13FFF308C}" type="parTrans" cxnId="{72B01378-42D7-46EF-93C8-9028F643F50E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8D1DC178-928B-44C3-8784-57E48B103DA5}" type="sibTrans" cxnId="{72B01378-42D7-46EF-93C8-9028F643F50E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9DAACE8C-850F-4AD9-8A6D-3C099DC4BFB6}">
      <dgm:prSet phldrT="[テキスト]"/>
      <dgm:spPr/>
      <dgm:t>
        <a:bodyPr/>
        <a:lstStyle/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rPr>
            <a:t>C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C84B75A0-8370-4033-996D-4D5D3FDE88DF}" type="parTrans" cxnId="{CF80E7FC-9349-4D44-B8CB-133E0C2E8B18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19CFB746-D723-4B3B-8650-6F755BD1DD6D}" type="sibTrans" cxnId="{CF80E7FC-9349-4D44-B8CB-133E0C2E8B18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CA985F22-486C-44A8-B8E6-FEEB7EA51371}">
      <dgm:prSet phldrT="[テキスト]"/>
      <dgm:spPr/>
      <dgm:t>
        <a:bodyPr/>
        <a:lstStyle/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rPr>
            <a:t>D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BBBFE8DF-3B0A-4953-9744-5148BED4FF3B}" type="parTrans" cxnId="{2D8D32D4-A2DC-48E7-AE8B-51CEFDCF6E8C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00BF2031-C79A-4B59-A7F1-88C9358B1354}" type="sibTrans" cxnId="{2D8D32D4-A2DC-48E7-AE8B-51CEFDCF6E8C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0A3AFAB5-82E8-4104-9BA9-BFDED276AEC7}">
      <dgm:prSet phldrT="[テキスト]"/>
      <dgm:spPr/>
      <dgm:t>
        <a:bodyPr/>
        <a:lstStyle/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rPr>
            <a:t>E</a:t>
          </a:r>
        </a:p>
        <a:p>
          <a:r>
            <a: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gm:t>
    </dgm:pt>
    <dgm:pt modelId="{1E46CC45-3899-4892-B380-B6442A47A035}" type="parTrans" cxnId="{4399DE1C-91F2-41DA-962C-AA6959786ABE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0899233-EC5C-4B67-88C8-08BF76490DCB}" type="sibTrans" cxnId="{4399DE1C-91F2-41DA-962C-AA6959786ABE}">
      <dgm:prSet/>
      <dgm:spPr/>
      <dgm:t>
        <a:bodyPr/>
        <a:lstStyle/>
        <a:p>
          <a:endParaRPr kumimoji="1" lang="ja-JP" altLang="en-US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24B978A4-51E6-4113-BD43-7C14A634D09B}" type="pres">
      <dgm:prSet presAssocID="{894952F9-4FDA-49DF-A477-03B32F8BB0C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E5D3183-6045-44E9-A435-52FB61F776FD}" type="pres">
      <dgm:prSet presAssocID="{814AC644-024E-4846-9A0F-E1051FD51FD8}" presName="hierRoot1" presStyleCnt="0">
        <dgm:presLayoutVars>
          <dgm:hierBranch val="init"/>
        </dgm:presLayoutVars>
      </dgm:prSet>
      <dgm:spPr/>
    </dgm:pt>
    <dgm:pt modelId="{D6CA05CC-1223-4F63-8713-B59E3735EA42}" type="pres">
      <dgm:prSet presAssocID="{814AC644-024E-4846-9A0F-E1051FD51FD8}" presName="rootComposite1" presStyleCnt="0"/>
      <dgm:spPr/>
    </dgm:pt>
    <dgm:pt modelId="{203DEB87-A2CA-4717-8F75-A024A1DF39B8}" type="pres">
      <dgm:prSet presAssocID="{814AC644-024E-4846-9A0F-E1051FD51FD8}" presName="rootText1" presStyleLbl="node0" presStyleIdx="0" presStyleCnt="1">
        <dgm:presLayoutVars>
          <dgm:chPref val="3"/>
        </dgm:presLayoutVars>
      </dgm:prSet>
      <dgm:spPr/>
    </dgm:pt>
    <dgm:pt modelId="{AAD11A2B-544D-4308-A8F7-96D49448B9FE}" type="pres">
      <dgm:prSet presAssocID="{814AC644-024E-4846-9A0F-E1051FD51FD8}" presName="rootConnector1" presStyleLbl="node1" presStyleIdx="0" presStyleCnt="0"/>
      <dgm:spPr/>
    </dgm:pt>
    <dgm:pt modelId="{6244FF6D-6B44-4CE4-96FC-393708F85C96}" type="pres">
      <dgm:prSet presAssocID="{814AC644-024E-4846-9A0F-E1051FD51FD8}" presName="hierChild2" presStyleCnt="0"/>
      <dgm:spPr/>
    </dgm:pt>
    <dgm:pt modelId="{93FF151E-B20E-40D8-B9D6-E6411BB17B57}" type="pres">
      <dgm:prSet presAssocID="{C84B75A0-8370-4033-996D-4D5D3FDE88DF}" presName="Name37" presStyleLbl="parChTrans1D2" presStyleIdx="0" presStyleCnt="4"/>
      <dgm:spPr/>
    </dgm:pt>
    <dgm:pt modelId="{D524396E-CA6B-47BF-8944-1C50D2CB7447}" type="pres">
      <dgm:prSet presAssocID="{9DAACE8C-850F-4AD9-8A6D-3C099DC4BFB6}" presName="hierRoot2" presStyleCnt="0">
        <dgm:presLayoutVars>
          <dgm:hierBranch val="init"/>
        </dgm:presLayoutVars>
      </dgm:prSet>
      <dgm:spPr/>
    </dgm:pt>
    <dgm:pt modelId="{C37B2EF6-E0C5-4F1A-B159-CF60F6906EE9}" type="pres">
      <dgm:prSet presAssocID="{9DAACE8C-850F-4AD9-8A6D-3C099DC4BFB6}" presName="rootComposite" presStyleCnt="0"/>
      <dgm:spPr/>
    </dgm:pt>
    <dgm:pt modelId="{3550FD56-7962-4B03-A1F4-EB892B6A0FAA}" type="pres">
      <dgm:prSet presAssocID="{9DAACE8C-850F-4AD9-8A6D-3C099DC4BFB6}" presName="rootText" presStyleLbl="node2" presStyleIdx="0" presStyleCnt="3">
        <dgm:presLayoutVars>
          <dgm:chPref val="3"/>
        </dgm:presLayoutVars>
      </dgm:prSet>
      <dgm:spPr/>
    </dgm:pt>
    <dgm:pt modelId="{F9DB3BE9-447C-4ABE-B70E-6BFE95522640}" type="pres">
      <dgm:prSet presAssocID="{9DAACE8C-850F-4AD9-8A6D-3C099DC4BFB6}" presName="rootConnector" presStyleLbl="node2" presStyleIdx="0" presStyleCnt="3"/>
      <dgm:spPr/>
    </dgm:pt>
    <dgm:pt modelId="{EBEDC46F-88A5-43CC-ADB6-0FF283894858}" type="pres">
      <dgm:prSet presAssocID="{9DAACE8C-850F-4AD9-8A6D-3C099DC4BFB6}" presName="hierChild4" presStyleCnt="0"/>
      <dgm:spPr/>
    </dgm:pt>
    <dgm:pt modelId="{BECEC253-F647-4BA9-B0CE-43D34ACCAD27}" type="pres">
      <dgm:prSet presAssocID="{9DAACE8C-850F-4AD9-8A6D-3C099DC4BFB6}" presName="hierChild5" presStyleCnt="0"/>
      <dgm:spPr/>
    </dgm:pt>
    <dgm:pt modelId="{94610DE4-AE20-4A79-82CB-DF3FE95D4D72}" type="pres">
      <dgm:prSet presAssocID="{BBBFE8DF-3B0A-4953-9744-5148BED4FF3B}" presName="Name37" presStyleLbl="parChTrans1D2" presStyleIdx="1" presStyleCnt="4"/>
      <dgm:spPr/>
    </dgm:pt>
    <dgm:pt modelId="{64858718-0C34-4973-8D0E-828927BD1D69}" type="pres">
      <dgm:prSet presAssocID="{CA985F22-486C-44A8-B8E6-FEEB7EA51371}" presName="hierRoot2" presStyleCnt="0">
        <dgm:presLayoutVars>
          <dgm:hierBranch val="init"/>
        </dgm:presLayoutVars>
      </dgm:prSet>
      <dgm:spPr/>
    </dgm:pt>
    <dgm:pt modelId="{0B9906A5-C5B4-4193-A49F-1CE181E45EBA}" type="pres">
      <dgm:prSet presAssocID="{CA985F22-486C-44A8-B8E6-FEEB7EA51371}" presName="rootComposite" presStyleCnt="0"/>
      <dgm:spPr/>
    </dgm:pt>
    <dgm:pt modelId="{A2F6FA2A-00E0-48D8-BDD2-9DE39E54FCDF}" type="pres">
      <dgm:prSet presAssocID="{CA985F22-486C-44A8-B8E6-FEEB7EA51371}" presName="rootText" presStyleLbl="node2" presStyleIdx="1" presStyleCnt="3">
        <dgm:presLayoutVars>
          <dgm:chPref val="3"/>
        </dgm:presLayoutVars>
      </dgm:prSet>
      <dgm:spPr/>
    </dgm:pt>
    <dgm:pt modelId="{FD053F65-5461-4611-A476-69996C6C6596}" type="pres">
      <dgm:prSet presAssocID="{CA985F22-486C-44A8-B8E6-FEEB7EA51371}" presName="rootConnector" presStyleLbl="node2" presStyleIdx="1" presStyleCnt="3"/>
      <dgm:spPr/>
    </dgm:pt>
    <dgm:pt modelId="{C93E04FC-E973-4A12-9BA2-BB6E8DCA3254}" type="pres">
      <dgm:prSet presAssocID="{CA985F22-486C-44A8-B8E6-FEEB7EA51371}" presName="hierChild4" presStyleCnt="0"/>
      <dgm:spPr/>
    </dgm:pt>
    <dgm:pt modelId="{4FB7E2A7-221B-4F73-8D7E-C35524069FDD}" type="pres">
      <dgm:prSet presAssocID="{CA985F22-486C-44A8-B8E6-FEEB7EA51371}" presName="hierChild5" presStyleCnt="0"/>
      <dgm:spPr/>
    </dgm:pt>
    <dgm:pt modelId="{3BDBAD31-9653-4B69-A9AC-C97753620DB0}" type="pres">
      <dgm:prSet presAssocID="{1E46CC45-3899-4892-B380-B6442A47A035}" presName="Name37" presStyleLbl="parChTrans1D2" presStyleIdx="2" presStyleCnt="4"/>
      <dgm:spPr/>
    </dgm:pt>
    <dgm:pt modelId="{137DFA70-EBEA-4663-9D0E-EA48EF73A2CC}" type="pres">
      <dgm:prSet presAssocID="{0A3AFAB5-82E8-4104-9BA9-BFDED276AEC7}" presName="hierRoot2" presStyleCnt="0">
        <dgm:presLayoutVars>
          <dgm:hierBranch val="init"/>
        </dgm:presLayoutVars>
      </dgm:prSet>
      <dgm:spPr/>
    </dgm:pt>
    <dgm:pt modelId="{3D241E88-322D-4732-97C3-F5A0D521E595}" type="pres">
      <dgm:prSet presAssocID="{0A3AFAB5-82E8-4104-9BA9-BFDED276AEC7}" presName="rootComposite" presStyleCnt="0"/>
      <dgm:spPr/>
    </dgm:pt>
    <dgm:pt modelId="{0BBFB01D-E242-4703-8BD6-0CD852653B55}" type="pres">
      <dgm:prSet presAssocID="{0A3AFAB5-82E8-4104-9BA9-BFDED276AEC7}" presName="rootText" presStyleLbl="node2" presStyleIdx="2" presStyleCnt="3">
        <dgm:presLayoutVars>
          <dgm:chPref val="3"/>
        </dgm:presLayoutVars>
      </dgm:prSet>
      <dgm:spPr/>
    </dgm:pt>
    <dgm:pt modelId="{923DC4B9-0F5C-4B7D-A01A-EE9F85A6B96A}" type="pres">
      <dgm:prSet presAssocID="{0A3AFAB5-82E8-4104-9BA9-BFDED276AEC7}" presName="rootConnector" presStyleLbl="node2" presStyleIdx="2" presStyleCnt="3"/>
      <dgm:spPr/>
    </dgm:pt>
    <dgm:pt modelId="{6BC8B5B3-F275-4ECD-AE81-7D1DCCE17D0F}" type="pres">
      <dgm:prSet presAssocID="{0A3AFAB5-82E8-4104-9BA9-BFDED276AEC7}" presName="hierChild4" presStyleCnt="0"/>
      <dgm:spPr/>
    </dgm:pt>
    <dgm:pt modelId="{1EB43F26-549D-406A-AC95-0BB4A8E89AB3}" type="pres">
      <dgm:prSet presAssocID="{0A3AFAB5-82E8-4104-9BA9-BFDED276AEC7}" presName="hierChild5" presStyleCnt="0"/>
      <dgm:spPr/>
    </dgm:pt>
    <dgm:pt modelId="{1E59D238-89FA-432F-9786-3351630CB31D}" type="pres">
      <dgm:prSet presAssocID="{814AC644-024E-4846-9A0F-E1051FD51FD8}" presName="hierChild3" presStyleCnt="0"/>
      <dgm:spPr/>
    </dgm:pt>
    <dgm:pt modelId="{7C186B55-54DB-4C3D-9877-4BF227B58CD2}" type="pres">
      <dgm:prSet presAssocID="{27AF4B55-88AF-491F-B1CC-13C13FFF308C}" presName="Name111" presStyleLbl="parChTrans1D2" presStyleIdx="3" presStyleCnt="4"/>
      <dgm:spPr/>
    </dgm:pt>
    <dgm:pt modelId="{92DAF866-D6D6-47F4-A6C6-0426F4CE4A61}" type="pres">
      <dgm:prSet presAssocID="{C0255189-A11D-4161-B31A-7D69543E365D}" presName="hierRoot3" presStyleCnt="0">
        <dgm:presLayoutVars>
          <dgm:hierBranch val="init"/>
        </dgm:presLayoutVars>
      </dgm:prSet>
      <dgm:spPr/>
    </dgm:pt>
    <dgm:pt modelId="{F6C8E4C4-911F-41E8-BC99-CE79E977BC16}" type="pres">
      <dgm:prSet presAssocID="{C0255189-A11D-4161-B31A-7D69543E365D}" presName="rootComposite3" presStyleCnt="0"/>
      <dgm:spPr/>
    </dgm:pt>
    <dgm:pt modelId="{47A7A5DC-AAC4-4E4D-966E-AC9BB6D9118D}" type="pres">
      <dgm:prSet presAssocID="{C0255189-A11D-4161-B31A-7D69543E365D}" presName="rootText3" presStyleLbl="asst1" presStyleIdx="0" presStyleCnt="1">
        <dgm:presLayoutVars>
          <dgm:chPref val="3"/>
        </dgm:presLayoutVars>
      </dgm:prSet>
      <dgm:spPr/>
    </dgm:pt>
    <dgm:pt modelId="{0853FA54-1D6D-4FCC-A8CD-2437482CFC3E}" type="pres">
      <dgm:prSet presAssocID="{C0255189-A11D-4161-B31A-7D69543E365D}" presName="rootConnector3" presStyleLbl="asst1" presStyleIdx="0" presStyleCnt="1"/>
      <dgm:spPr/>
    </dgm:pt>
    <dgm:pt modelId="{4ED20AC3-6E6F-4BEF-B244-ADD10A942D3F}" type="pres">
      <dgm:prSet presAssocID="{C0255189-A11D-4161-B31A-7D69543E365D}" presName="hierChild6" presStyleCnt="0"/>
      <dgm:spPr/>
    </dgm:pt>
    <dgm:pt modelId="{BBCA5F6B-6F43-4D11-90D8-D71C4A6E913B}" type="pres">
      <dgm:prSet presAssocID="{C0255189-A11D-4161-B31A-7D69543E365D}" presName="hierChild7" presStyleCnt="0"/>
      <dgm:spPr/>
    </dgm:pt>
  </dgm:ptLst>
  <dgm:cxnLst>
    <dgm:cxn modelId="{0999D511-0042-4E79-837F-411DE11B6CBE}" type="presOf" srcId="{814AC644-024E-4846-9A0F-E1051FD51FD8}" destId="{203DEB87-A2CA-4717-8F75-A024A1DF39B8}" srcOrd="0" destOrd="0" presId="urn:microsoft.com/office/officeart/2005/8/layout/orgChart1"/>
    <dgm:cxn modelId="{4399DE1C-91F2-41DA-962C-AA6959786ABE}" srcId="{814AC644-024E-4846-9A0F-E1051FD51FD8}" destId="{0A3AFAB5-82E8-4104-9BA9-BFDED276AEC7}" srcOrd="3" destOrd="0" parTransId="{1E46CC45-3899-4892-B380-B6442A47A035}" sibTransId="{20899233-EC5C-4B67-88C8-08BF76490DCB}"/>
    <dgm:cxn modelId="{FFCF1A20-F2BD-4258-A370-4693AA43B408}" type="presOf" srcId="{BBBFE8DF-3B0A-4953-9744-5148BED4FF3B}" destId="{94610DE4-AE20-4A79-82CB-DF3FE95D4D72}" srcOrd="0" destOrd="0" presId="urn:microsoft.com/office/officeart/2005/8/layout/orgChart1"/>
    <dgm:cxn modelId="{45D25643-C22C-42D5-8324-018021A9DC0A}" type="presOf" srcId="{CA985F22-486C-44A8-B8E6-FEEB7EA51371}" destId="{FD053F65-5461-4611-A476-69996C6C6596}" srcOrd="1" destOrd="0" presId="urn:microsoft.com/office/officeart/2005/8/layout/orgChart1"/>
    <dgm:cxn modelId="{33B79945-AD7C-44B4-874B-6549188EF3A1}" type="presOf" srcId="{C0255189-A11D-4161-B31A-7D69543E365D}" destId="{0853FA54-1D6D-4FCC-A8CD-2437482CFC3E}" srcOrd="1" destOrd="0" presId="urn:microsoft.com/office/officeart/2005/8/layout/orgChart1"/>
    <dgm:cxn modelId="{C4F10A6E-6A22-4B44-A474-A657434FCB6A}" type="presOf" srcId="{27AF4B55-88AF-491F-B1CC-13C13FFF308C}" destId="{7C186B55-54DB-4C3D-9877-4BF227B58CD2}" srcOrd="0" destOrd="0" presId="urn:microsoft.com/office/officeart/2005/8/layout/orgChart1"/>
    <dgm:cxn modelId="{A0E5F277-97EF-4AA5-BD4C-9637258E749F}" type="presOf" srcId="{C84B75A0-8370-4033-996D-4D5D3FDE88DF}" destId="{93FF151E-B20E-40D8-B9D6-E6411BB17B57}" srcOrd="0" destOrd="0" presId="urn:microsoft.com/office/officeart/2005/8/layout/orgChart1"/>
    <dgm:cxn modelId="{72B01378-42D7-46EF-93C8-9028F643F50E}" srcId="{814AC644-024E-4846-9A0F-E1051FD51FD8}" destId="{C0255189-A11D-4161-B31A-7D69543E365D}" srcOrd="0" destOrd="0" parTransId="{27AF4B55-88AF-491F-B1CC-13C13FFF308C}" sibTransId="{8D1DC178-928B-44C3-8784-57E48B103DA5}"/>
    <dgm:cxn modelId="{FBF22B7A-DAB0-4935-8BFE-EE3645648CBF}" type="presOf" srcId="{0A3AFAB5-82E8-4104-9BA9-BFDED276AEC7}" destId="{0BBFB01D-E242-4703-8BD6-0CD852653B55}" srcOrd="0" destOrd="0" presId="urn:microsoft.com/office/officeart/2005/8/layout/orgChart1"/>
    <dgm:cxn modelId="{1FEB4A7B-F3AB-4BF2-9F33-E23D00228E48}" type="presOf" srcId="{CA985F22-486C-44A8-B8E6-FEEB7EA51371}" destId="{A2F6FA2A-00E0-48D8-BDD2-9DE39E54FCDF}" srcOrd="0" destOrd="0" presId="urn:microsoft.com/office/officeart/2005/8/layout/orgChart1"/>
    <dgm:cxn modelId="{E8668E7D-6B6F-40FF-829F-607955939A25}" type="presOf" srcId="{0A3AFAB5-82E8-4104-9BA9-BFDED276AEC7}" destId="{923DC4B9-0F5C-4B7D-A01A-EE9F85A6B96A}" srcOrd="1" destOrd="0" presId="urn:microsoft.com/office/officeart/2005/8/layout/orgChart1"/>
    <dgm:cxn modelId="{EFF1BA93-9D1E-4D98-83BC-1550F311DD5B}" type="presOf" srcId="{9DAACE8C-850F-4AD9-8A6D-3C099DC4BFB6}" destId="{F9DB3BE9-447C-4ABE-B70E-6BFE95522640}" srcOrd="1" destOrd="0" presId="urn:microsoft.com/office/officeart/2005/8/layout/orgChart1"/>
    <dgm:cxn modelId="{7EC6C294-A50B-4F74-AC5B-811C5E491F64}" type="presOf" srcId="{1E46CC45-3899-4892-B380-B6442A47A035}" destId="{3BDBAD31-9653-4B69-A9AC-C97753620DB0}" srcOrd="0" destOrd="0" presId="urn:microsoft.com/office/officeart/2005/8/layout/orgChart1"/>
    <dgm:cxn modelId="{69ED34BE-A731-4EDC-8E67-C13E97EDE8AE}" type="presOf" srcId="{814AC644-024E-4846-9A0F-E1051FD51FD8}" destId="{AAD11A2B-544D-4308-A8F7-96D49448B9FE}" srcOrd="1" destOrd="0" presId="urn:microsoft.com/office/officeart/2005/8/layout/orgChart1"/>
    <dgm:cxn modelId="{B91966D0-5292-4B51-A8F3-C48A5E869D00}" srcId="{894952F9-4FDA-49DF-A477-03B32F8BB0CC}" destId="{814AC644-024E-4846-9A0F-E1051FD51FD8}" srcOrd="0" destOrd="0" parTransId="{3C8FFC57-8F8C-40E1-987A-9934A043BE7B}" sibTransId="{AF665157-0657-4B64-AED9-978727593B88}"/>
    <dgm:cxn modelId="{2D8D32D4-A2DC-48E7-AE8B-51CEFDCF6E8C}" srcId="{814AC644-024E-4846-9A0F-E1051FD51FD8}" destId="{CA985F22-486C-44A8-B8E6-FEEB7EA51371}" srcOrd="2" destOrd="0" parTransId="{BBBFE8DF-3B0A-4953-9744-5148BED4FF3B}" sibTransId="{00BF2031-C79A-4B59-A7F1-88C9358B1354}"/>
    <dgm:cxn modelId="{E6F46ADA-726D-4839-BD3D-B71D35B511B7}" type="presOf" srcId="{C0255189-A11D-4161-B31A-7D69543E365D}" destId="{47A7A5DC-AAC4-4E4D-966E-AC9BB6D9118D}" srcOrd="0" destOrd="0" presId="urn:microsoft.com/office/officeart/2005/8/layout/orgChart1"/>
    <dgm:cxn modelId="{147E72E1-9564-4214-B6FA-19A6AEF0D0D7}" type="presOf" srcId="{894952F9-4FDA-49DF-A477-03B32F8BB0CC}" destId="{24B978A4-51E6-4113-BD43-7C14A634D09B}" srcOrd="0" destOrd="0" presId="urn:microsoft.com/office/officeart/2005/8/layout/orgChart1"/>
    <dgm:cxn modelId="{4E1CA2E1-97E1-4CDE-90FA-F7CD35FD2AFD}" type="presOf" srcId="{9DAACE8C-850F-4AD9-8A6D-3C099DC4BFB6}" destId="{3550FD56-7962-4B03-A1F4-EB892B6A0FAA}" srcOrd="0" destOrd="0" presId="urn:microsoft.com/office/officeart/2005/8/layout/orgChart1"/>
    <dgm:cxn modelId="{CF80E7FC-9349-4D44-B8CB-133E0C2E8B18}" srcId="{814AC644-024E-4846-9A0F-E1051FD51FD8}" destId="{9DAACE8C-850F-4AD9-8A6D-3C099DC4BFB6}" srcOrd="1" destOrd="0" parTransId="{C84B75A0-8370-4033-996D-4D5D3FDE88DF}" sibTransId="{19CFB746-D723-4B3B-8650-6F755BD1DD6D}"/>
    <dgm:cxn modelId="{25B13755-A5DC-4F50-A210-7F776830D77E}" type="presParOf" srcId="{24B978A4-51E6-4113-BD43-7C14A634D09B}" destId="{0E5D3183-6045-44E9-A435-52FB61F776FD}" srcOrd="0" destOrd="0" presId="urn:microsoft.com/office/officeart/2005/8/layout/orgChart1"/>
    <dgm:cxn modelId="{AC1D94F5-81AE-4425-9524-0A1886562B17}" type="presParOf" srcId="{0E5D3183-6045-44E9-A435-52FB61F776FD}" destId="{D6CA05CC-1223-4F63-8713-B59E3735EA42}" srcOrd="0" destOrd="0" presId="urn:microsoft.com/office/officeart/2005/8/layout/orgChart1"/>
    <dgm:cxn modelId="{1597FA9D-C63E-42CC-84F1-BE33EE65B394}" type="presParOf" srcId="{D6CA05CC-1223-4F63-8713-B59E3735EA42}" destId="{203DEB87-A2CA-4717-8F75-A024A1DF39B8}" srcOrd="0" destOrd="0" presId="urn:microsoft.com/office/officeart/2005/8/layout/orgChart1"/>
    <dgm:cxn modelId="{45C0A9AA-E3C2-48C0-AFAF-BA4A324F2192}" type="presParOf" srcId="{D6CA05CC-1223-4F63-8713-B59E3735EA42}" destId="{AAD11A2B-544D-4308-A8F7-96D49448B9FE}" srcOrd="1" destOrd="0" presId="urn:microsoft.com/office/officeart/2005/8/layout/orgChart1"/>
    <dgm:cxn modelId="{9DF91CC9-9D5D-4DC7-BB47-E258CB24C29E}" type="presParOf" srcId="{0E5D3183-6045-44E9-A435-52FB61F776FD}" destId="{6244FF6D-6B44-4CE4-96FC-393708F85C96}" srcOrd="1" destOrd="0" presId="urn:microsoft.com/office/officeart/2005/8/layout/orgChart1"/>
    <dgm:cxn modelId="{32A2BBDE-9F8F-4B59-AF87-904CEF27DB40}" type="presParOf" srcId="{6244FF6D-6B44-4CE4-96FC-393708F85C96}" destId="{93FF151E-B20E-40D8-B9D6-E6411BB17B57}" srcOrd="0" destOrd="0" presId="urn:microsoft.com/office/officeart/2005/8/layout/orgChart1"/>
    <dgm:cxn modelId="{A4DB1AE6-0929-4522-8F73-21446F915479}" type="presParOf" srcId="{6244FF6D-6B44-4CE4-96FC-393708F85C96}" destId="{D524396E-CA6B-47BF-8944-1C50D2CB7447}" srcOrd="1" destOrd="0" presId="urn:microsoft.com/office/officeart/2005/8/layout/orgChart1"/>
    <dgm:cxn modelId="{A682A84D-97E4-4AAD-8B58-D5F01F273025}" type="presParOf" srcId="{D524396E-CA6B-47BF-8944-1C50D2CB7447}" destId="{C37B2EF6-E0C5-4F1A-B159-CF60F6906EE9}" srcOrd="0" destOrd="0" presId="urn:microsoft.com/office/officeart/2005/8/layout/orgChart1"/>
    <dgm:cxn modelId="{3DCB5050-EAF6-4C77-A341-DC16954AED7B}" type="presParOf" srcId="{C37B2EF6-E0C5-4F1A-B159-CF60F6906EE9}" destId="{3550FD56-7962-4B03-A1F4-EB892B6A0FAA}" srcOrd="0" destOrd="0" presId="urn:microsoft.com/office/officeart/2005/8/layout/orgChart1"/>
    <dgm:cxn modelId="{96B8ED92-4E03-4E2E-A643-8A9881494A4C}" type="presParOf" srcId="{C37B2EF6-E0C5-4F1A-B159-CF60F6906EE9}" destId="{F9DB3BE9-447C-4ABE-B70E-6BFE95522640}" srcOrd="1" destOrd="0" presId="urn:microsoft.com/office/officeart/2005/8/layout/orgChart1"/>
    <dgm:cxn modelId="{48B1C3CC-122C-457E-9421-6E6890901DA2}" type="presParOf" srcId="{D524396E-CA6B-47BF-8944-1C50D2CB7447}" destId="{EBEDC46F-88A5-43CC-ADB6-0FF283894858}" srcOrd="1" destOrd="0" presId="urn:microsoft.com/office/officeart/2005/8/layout/orgChart1"/>
    <dgm:cxn modelId="{D06F4B80-706F-4633-8B07-6E133C313B1D}" type="presParOf" srcId="{D524396E-CA6B-47BF-8944-1C50D2CB7447}" destId="{BECEC253-F647-4BA9-B0CE-43D34ACCAD27}" srcOrd="2" destOrd="0" presId="urn:microsoft.com/office/officeart/2005/8/layout/orgChart1"/>
    <dgm:cxn modelId="{DF18D8F3-A560-47C1-A44D-76DF262DD4CE}" type="presParOf" srcId="{6244FF6D-6B44-4CE4-96FC-393708F85C96}" destId="{94610DE4-AE20-4A79-82CB-DF3FE95D4D72}" srcOrd="2" destOrd="0" presId="urn:microsoft.com/office/officeart/2005/8/layout/orgChart1"/>
    <dgm:cxn modelId="{9C8BEB70-1201-4737-BC86-486162E20276}" type="presParOf" srcId="{6244FF6D-6B44-4CE4-96FC-393708F85C96}" destId="{64858718-0C34-4973-8D0E-828927BD1D69}" srcOrd="3" destOrd="0" presId="urn:microsoft.com/office/officeart/2005/8/layout/orgChart1"/>
    <dgm:cxn modelId="{10FA906B-9C14-423F-9B0C-4B1D5CB59B5C}" type="presParOf" srcId="{64858718-0C34-4973-8D0E-828927BD1D69}" destId="{0B9906A5-C5B4-4193-A49F-1CE181E45EBA}" srcOrd="0" destOrd="0" presId="urn:microsoft.com/office/officeart/2005/8/layout/orgChart1"/>
    <dgm:cxn modelId="{D6EC5146-8881-4A1C-A2E5-591284D43697}" type="presParOf" srcId="{0B9906A5-C5B4-4193-A49F-1CE181E45EBA}" destId="{A2F6FA2A-00E0-48D8-BDD2-9DE39E54FCDF}" srcOrd="0" destOrd="0" presId="urn:microsoft.com/office/officeart/2005/8/layout/orgChart1"/>
    <dgm:cxn modelId="{D6BA281F-6616-4491-A07E-2074BF0D7ADB}" type="presParOf" srcId="{0B9906A5-C5B4-4193-A49F-1CE181E45EBA}" destId="{FD053F65-5461-4611-A476-69996C6C6596}" srcOrd="1" destOrd="0" presId="urn:microsoft.com/office/officeart/2005/8/layout/orgChart1"/>
    <dgm:cxn modelId="{19936728-C5C6-4026-8610-4C4DE0B65491}" type="presParOf" srcId="{64858718-0C34-4973-8D0E-828927BD1D69}" destId="{C93E04FC-E973-4A12-9BA2-BB6E8DCA3254}" srcOrd="1" destOrd="0" presId="urn:microsoft.com/office/officeart/2005/8/layout/orgChart1"/>
    <dgm:cxn modelId="{3EA4A1E0-7FCC-49EF-8BA5-BE058D2F426E}" type="presParOf" srcId="{64858718-0C34-4973-8D0E-828927BD1D69}" destId="{4FB7E2A7-221B-4F73-8D7E-C35524069FDD}" srcOrd="2" destOrd="0" presId="urn:microsoft.com/office/officeart/2005/8/layout/orgChart1"/>
    <dgm:cxn modelId="{7A96F747-C9BB-4299-98E0-5DE33A1542A0}" type="presParOf" srcId="{6244FF6D-6B44-4CE4-96FC-393708F85C96}" destId="{3BDBAD31-9653-4B69-A9AC-C97753620DB0}" srcOrd="4" destOrd="0" presId="urn:microsoft.com/office/officeart/2005/8/layout/orgChart1"/>
    <dgm:cxn modelId="{9325FE71-842D-4106-B554-990B071EED51}" type="presParOf" srcId="{6244FF6D-6B44-4CE4-96FC-393708F85C96}" destId="{137DFA70-EBEA-4663-9D0E-EA48EF73A2CC}" srcOrd="5" destOrd="0" presId="urn:microsoft.com/office/officeart/2005/8/layout/orgChart1"/>
    <dgm:cxn modelId="{49FF0D47-4FA7-4A79-9EAF-BE9E0D90BF59}" type="presParOf" srcId="{137DFA70-EBEA-4663-9D0E-EA48EF73A2CC}" destId="{3D241E88-322D-4732-97C3-F5A0D521E595}" srcOrd="0" destOrd="0" presId="urn:microsoft.com/office/officeart/2005/8/layout/orgChart1"/>
    <dgm:cxn modelId="{55E84364-66F5-44F9-AF0E-50D62E90B5EC}" type="presParOf" srcId="{3D241E88-322D-4732-97C3-F5A0D521E595}" destId="{0BBFB01D-E242-4703-8BD6-0CD852653B55}" srcOrd="0" destOrd="0" presId="urn:microsoft.com/office/officeart/2005/8/layout/orgChart1"/>
    <dgm:cxn modelId="{6B260802-3674-449D-96F8-051ACF57637E}" type="presParOf" srcId="{3D241E88-322D-4732-97C3-F5A0D521E595}" destId="{923DC4B9-0F5C-4B7D-A01A-EE9F85A6B96A}" srcOrd="1" destOrd="0" presId="urn:microsoft.com/office/officeart/2005/8/layout/orgChart1"/>
    <dgm:cxn modelId="{E9C88497-FDA0-428C-948A-C0FA3BDBF907}" type="presParOf" srcId="{137DFA70-EBEA-4663-9D0E-EA48EF73A2CC}" destId="{6BC8B5B3-F275-4ECD-AE81-7D1DCCE17D0F}" srcOrd="1" destOrd="0" presId="urn:microsoft.com/office/officeart/2005/8/layout/orgChart1"/>
    <dgm:cxn modelId="{89CB3632-2A45-49D5-BAAE-AC9254146D68}" type="presParOf" srcId="{137DFA70-EBEA-4663-9D0E-EA48EF73A2CC}" destId="{1EB43F26-549D-406A-AC95-0BB4A8E89AB3}" srcOrd="2" destOrd="0" presId="urn:microsoft.com/office/officeart/2005/8/layout/orgChart1"/>
    <dgm:cxn modelId="{B1AA78FE-D654-445E-B007-BBE8BDCC0F62}" type="presParOf" srcId="{0E5D3183-6045-44E9-A435-52FB61F776FD}" destId="{1E59D238-89FA-432F-9786-3351630CB31D}" srcOrd="2" destOrd="0" presId="urn:microsoft.com/office/officeart/2005/8/layout/orgChart1"/>
    <dgm:cxn modelId="{73832903-1641-4811-91EB-ADE230BC6E7F}" type="presParOf" srcId="{1E59D238-89FA-432F-9786-3351630CB31D}" destId="{7C186B55-54DB-4C3D-9877-4BF227B58CD2}" srcOrd="0" destOrd="0" presId="urn:microsoft.com/office/officeart/2005/8/layout/orgChart1"/>
    <dgm:cxn modelId="{EC9054D0-7A2A-4286-8E9B-F9A4D9375D68}" type="presParOf" srcId="{1E59D238-89FA-432F-9786-3351630CB31D}" destId="{92DAF866-D6D6-47F4-A6C6-0426F4CE4A61}" srcOrd="1" destOrd="0" presId="urn:microsoft.com/office/officeart/2005/8/layout/orgChart1"/>
    <dgm:cxn modelId="{B8EB08E0-9FEC-4FCE-B897-FEF0CDEBD5F8}" type="presParOf" srcId="{92DAF866-D6D6-47F4-A6C6-0426F4CE4A61}" destId="{F6C8E4C4-911F-41E8-BC99-CE79E977BC16}" srcOrd="0" destOrd="0" presId="urn:microsoft.com/office/officeart/2005/8/layout/orgChart1"/>
    <dgm:cxn modelId="{3A638473-B840-462E-84DE-BFD702BA167B}" type="presParOf" srcId="{F6C8E4C4-911F-41E8-BC99-CE79E977BC16}" destId="{47A7A5DC-AAC4-4E4D-966E-AC9BB6D9118D}" srcOrd="0" destOrd="0" presId="urn:microsoft.com/office/officeart/2005/8/layout/orgChart1"/>
    <dgm:cxn modelId="{E73C5721-1D82-4E4B-A4EB-52F32FA7007A}" type="presParOf" srcId="{F6C8E4C4-911F-41E8-BC99-CE79E977BC16}" destId="{0853FA54-1D6D-4FCC-A8CD-2437482CFC3E}" srcOrd="1" destOrd="0" presId="urn:microsoft.com/office/officeart/2005/8/layout/orgChart1"/>
    <dgm:cxn modelId="{F9103541-9D57-45D1-B3E9-AFB5A20C056F}" type="presParOf" srcId="{92DAF866-D6D6-47F4-A6C6-0426F4CE4A61}" destId="{4ED20AC3-6E6F-4BEF-B244-ADD10A942D3F}" srcOrd="1" destOrd="0" presId="urn:microsoft.com/office/officeart/2005/8/layout/orgChart1"/>
    <dgm:cxn modelId="{46C2FBBA-AA32-4395-AACA-114AD2A03D85}" type="presParOf" srcId="{92DAF866-D6D6-47F4-A6C6-0426F4CE4A61}" destId="{BBCA5F6B-6F43-4D11-90D8-D71C4A6E913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186B55-54DB-4C3D-9877-4BF227B58CD2}">
      <dsp:nvSpPr>
        <dsp:cNvPr id="0" name=""/>
        <dsp:cNvSpPr/>
      </dsp:nvSpPr>
      <dsp:spPr>
        <a:xfrm>
          <a:off x="3993268" y="780722"/>
          <a:ext cx="163568" cy="716587"/>
        </a:xfrm>
        <a:custGeom>
          <a:avLst/>
          <a:gdLst/>
          <a:ahLst/>
          <a:cxnLst/>
          <a:rect l="0" t="0" r="0" b="0"/>
          <a:pathLst>
            <a:path>
              <a:moveTo>
                <a:pt x="163568" y="0"/>
              </a:moveTo>
              <a:lnTo>
                <a:pt x="163568" y="716587"/>
              </a:lnTo>
              <a:lnTo>
                <a:pt x="0" y="7165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BAD31-9653-4B69-A9AC-C97753620DB0}">
      <dsp:nvSpPr>
        <dsp:cNvPr id="0" name=""/>
        <dsp:cNvSpPr/>
      </dsp:nvSpPr>
      <dsp:spPr>
        <a:xfrm>
          <a:off x="4156837" y="780722"/>
          <a:ext cx="1884936" cy="1433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9606"/>
              </a:lnTo>
              <a:lnTo>
                <a:pt x="1884936" y="1269606"/>
              </a:lnTo>
              <a:lnTo>
                <a:pt x="1884936" y="1433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10DE4-AE20-4A79-82CB-DF3FE95D4D72}">
      <dsp:nvSpPr>
        <dsp:cNvPr id="0" name=""/>
        <dsp:cNvSpPr/>
      </dsp:nvSpPr>
      <dsp:spPr>
        <a:xfrm>
          <a:off x="4111117" y="780722"/>
          <a:ext cx="91440" cy="14331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33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F151E-B20E-40D8-B9D6-E6411BB17B57}">
      <dsp:nvSpPr>
        <dsp:cNvPr id="0" name=""/>
        <dsp:cNvSpPr/>
      </dsp:nvSpPr>
      <dsp:spPr>
        <a:xfrm>
          <a:off x="2271900" y="780722"/>
          <a:ext cx="1884936" cy="1433175"/>
        </a:xfrm>
        <a:custGeom>
          <a:avLst/>
          <a:gdLst/>
          <a:ahLst/>
          <a:cxnLst/>
          <a:rect l="0" t="0" r="0" b="0"/>
          <a:pathLst>
            <a:path>
              <a:moveTo>
                <a:pt x="1884936" y="0"/>
              </a:moveTo>
              <a:lnTo>
                <a:pt x="1884936" y="1269606"/>
              </a:lnTo>
              <a:lnTo>
                <a:pt x="0" y="1269606"/>
              </a:lnTo>
              <a:lnTo>
                <a:pt x="0" y="1433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DEB87-A2CA-4717-8F75-A024A1DF39B8}">
      <dsp:nvSpPr>
        <dsp:cNvPr id="0" name=""/>
        <dsp:cNvSpPr/>
      </dsp:nvSpPr>
      <dsp:spPr>
        <a:xfrm>
          <a:off x="3377937" y="1822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事業主体者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3377937" y="1822"/>
        <a:ext cx="1557799" cy="778899"/>
      </dsp:txXfrm>
    </dsp:sp>
    <dsp:sp modelId="{3550FD56-7962-4B03-A1F4-EB892B6A0FAA}">
      <dsp:nvSpPr>
        <dsp:cNvPr id="0" name=""/>
        <dsp:cNvSpPr/>
      </dsp:nvSpPr>
      <dsp:spPr>
        <a:xfrm>
          <a:off x="1493000" y="2213897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C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1493000" y="2213897"/>
        <a:ext cx="1557799" cy="778899"/>
      </dsp:txXfrm>
    </dsp:sp>
    <dsp:sp modelId="{A2F6FA2A-00E0-48D8-BDD2-9DE39E54FCDF}">
      <dsp:nvSpPr>
        <dsp:cNvPr id="0" name=""/>
        <dsp:cNvSpPr/>
      </dsp:nvSpPr>
      <dsp:spPr>
        <a:xfrm>
          <a:off x="3377937" y="2213897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D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3377937" y="2213897"/>
        <a:ext cx="1557799" cy="778899"/>
      </dsp:txXfrm>
    </dsp:sp>
    <dsp:sp modelId="{0BBFB01D-E242-4703-8BD6-0CD852653B55}">
      <dsp:nvSpPr>
        <dsp:cNvPr id="0" name=""/>
        <dsp:cNvSpPr/>
      </dsp:nvSpPr>
      <dsp:spPr>
        <a:xfrm>
          <a:off x="5262874" y="2213897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5262874" y="2213897"/>
        <a:ext cx="1557799" cy="778899"/>
      </dsp:txXfrm>
    </dsp:sp>
    <dsp:sp modelId="{47A7A5DC-AAC4-4E4D-966E-AC9BB6D9118D}">
      <dsp:nvSpPr>
        <dsp:cNvPr id="0" name=""/>
        <dsp:cNvSpPr/>
      </dsp:nvSpPr>
      <dsp:spPr>
        <a:xfrm>
          <a:off x="2435469" y="1107860"/>
          <a:ext cx="1557799" cy="7788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事業実施者</a:t>
          </a:r>
          <a:r>
            <a:rPr kumimoji="1" lang="en-US" altLang="ja-JP" sz="1600" b="0" kern="1200" dirty="0">
              <a:latin typeface="Meiryo UI" panose="020B0604030504040204" pitchFamily="50" charset="-128"/>
              <a:ea typeface="Meiryo UI" panose="020B0604030504040204" pitchFamily="50" charset="-128"/>
            </a:rPr>
            <a:t>B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 UI" panose="020B0604030504040204" pitchFamily="50" charset="-128"/>
              <a:ea typeface="Meiryo UI" panose="020B0604030504040204" pitchFamily="50" charset="-128"/>
            </a:rPr>
            <a:t>役職・担当者名</a:t>
          </a:r>
        </a:p>
      </dsp:txBody>
      <dsp:txXfrm>
        <a:off x="2435469" y="1107860"/>
        <a:ext cx="1557799" cy="778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5939A-CC69-45D0-84F5-FAB23954FEFD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9A756-973F-4256-BE6C-C4D33153F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28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256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718D51-14E7-C791-4481-264F5C39F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5FBF58-3C09-8FC8-CB88-B1F3F5C3C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F0CDCE-E6A6-E4C5-17A1-A085A9B57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F983C6-6C59-1A5C-EAAE-D954737C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40C20B-BD5F-4BE1-1200-0B311389C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9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EAF382-D4F7-9889-DAB2-FE141B09E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B06BA2-48A1-8400-7BCC-CBD75F61A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A542C8-AF9F-5A1A-10CF-8A05060ED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B83A43-A27B-3200-00EC-CBA3FCE10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FAABD1-6C54-14CF-98E3-A2CB1386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63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D46125F-649F-BEFE-B73E-627F6D65DF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7DF82D-2241-17C5-F1FD-C9EB936E9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715EA2-2253-12D4-1D26-1F18C3933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EF181B-D597-2B1D-977C-D78F6F77D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0E2253-6381-DA05-FC04-6C0330F3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343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&amp; Conten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163BD6B8-5A89-F34E-9290-D1B7621492F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gray">
          <a:xfrm>
            <a:off x="595038" y="104790"/>
            <a:ext cx="10079143" cy="554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chemeClr val="bg2"/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en-US" altLang="ja-JP"/>
              <a:t>Click to edit page title</a:t>
            </a:r>
            <a:br>
              <a:rPr lang="en-US" altLang="ja-JP"/>
            </a:br>
            <a:r>
              <a:rPr lang="en-US" altLang="ja-JP"/>
              <a:t>Click to edit page title</a:t>
            </a:r>
            <a:endParaRPr lang="ja-JP" altLang="ja-JP"/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D17C5232-3A91-E147-AF8A-FD29D3E4452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5035" y="837656"/>
            <a:ext cx="10620000" cy="36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aseline="0">
                <a:solidFill>
                  <a:schemeClr val="bg2"/>
                </a:solidFill>
                <a:latin typeface="Segoe UI" panose="020B0502040204020203" pitchFamily="34" charset="0"/>
                <a:ea typeface="游ゴシック Medium" panose="020B0500000000000000" pitchFamily="50" charset="-128"/>
              </a:defRPr>
            </a:lvl1pPr>
            <a:lvl2pPr>
              <a:lnSpc>
                <a:spcPct val="100000"/>
              </a:lnSpc>
              <a:defRPr>
                <a:solidFill>
                  <a:schemeClr val="bg2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25F26C02-72C8-4DB9-A080-952E4C0FA6D9}"/>
              </a:ext>
            </a:extLst>
          </p:cNvPr>
          <p:cNvSpPr txBox="1">
            <a:spLocks/>
          </p:cNvSpPr>
          <p:nvPr/>
        </p:nvSpPr>
        <p:spPr>
          <a:xfrm>
            <a:off x="609600" y="236222"/>
            <a:ext cx="10972800" cy="445247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000" b="1" i="0" baseline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kumimoji="1" lang="ja-JP" altLang="en-US" sz="2000" kern="0"/>
          </a:p>
        </p:txBody>
      </p:sp>
    </p:spTree>
    <p:extLst>
      <p:ext uri="{BB962C8B-B14F-4D97-AF65-F5344CB8AC3E}">
        <p14:creationId xmlns:p14="http://schemas.microsoft.com/office/powerpoint/2010/main" val="1442202929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F4ABEF-34DD-2B8E-3AA7-120B3559A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C0BA98-923A-634B-14D5-071A92677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4735DD-F557-5454-04C8-3475BB8B6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FD18D4-035E-CAEB-61DD-3D41A4475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76287D-432B-790B-2056-D4423E145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97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24377-F103-93E0-371E-9538EC22E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2ECB04-C8A6-81FD-D2F9-57C65DCBF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9B1393-8A4F-1066-93C0-54C376BC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17FBB8-B05B-58FA-520F-11D1806D9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E2D785-E502-53F3-FCAA-9672C7A70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46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A64D57-3D0E-3522-57C0-F52FF51A4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9133EB-B6BC-BA76-DDD3-49A340F02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AD159AB-19D1-082E-484B-61A028C60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7D08C0-ABA7-F928-ACB8-459D7D7C8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13F612-6653-9765-55AE-E4C2432E8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1BE877-E64B-FCF3-C7CA-A1DB130E2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90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E4629-424A-E64B-89C8-1D255F8B8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1B7FF4-D111-2E05-6D0B-8079DEC2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C13F255-3A44-E4FE-6335-DD8B6B09E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9B54342-1DE4-5F25-D2F4-8AD663C8B0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264670-DA2A-C414-D1F2-C0E5C88C1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42852B3-5E7E-3462-F7AF-403B3FD73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5E1035-C549-0CC8-D9F0-3A2A4AD3A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B1D8E3F-FDDC-84A6-2E64-B1D84C962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18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B441F9-374B-D349-350C-6BDD533AD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FA360ED-0A64-AA7F-8952-4E9580EC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8976AB-5031-CA04-D197-993DA4A3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EDCCD66-76B9-21A1-4A9C-64830CC5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80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57D2F86-1994-FF47-546D-4630FD18A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5650FB-6C7E-471E-5DCD-20B4D8EDA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121A42-9A4F-CA16-AF0A-AACFE6BF6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00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E78C93-CBA6-6CBF-15FD-B2E47002D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FE26C8-F2F0-70DB-CE3D-F21FA33EC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F85020-9DC3-2A60-C928-068B87271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084321-6E61-A518-0AEF-87F8D9E8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FABDAA-64AD-448A-8F76-80D50600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7D4D66-655A-25B1-62C5-8B6CD09B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28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144B1-D7B3-CB7E-BC37-D48F65518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9E26C29-FD02-6C76-3AA5-2A4EBBB44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49AA66-9CB2-A5D1-2BB5-C91B7E52F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13C34E-4FBC-ABB5-30F6-254388DE9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267C67-B3F5-EFD5-0901-E760C6562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8C5364-7DEE-848E-6E17-192F8FB2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4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C9535D2-0291-CA0E-1B3A-0176D098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ED0E68-292F-1155-FBD9-07D04C8A6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F429FB-70EB-28EE-981D-679405989B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D7468-EF5D-4F60-9BD4-2804CD915332}" type="datetimeFigureOut">
              <a:rPr kumimoji="1" lang="ja-JP" altLang="en-US" smtClean="0"/>
              <a:t>2025/5/30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08B86B-928B-39E1-950A-EC48B7890A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A9C78F-44AA-4C0D-534D-0426BD1EE3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BC21F-1D29-40C0-86A0-8845DDF0F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498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4D85B0B-111C-41BD-AD38-C444BFF5C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011803"/>
            <a:ext cx="9906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latinLnBrk="1" hangingPunct="1"/>
            <a:r>
              <a:rPr kumimoji="1" lang="ja-JP" altLang="en-US" sz="3200" b="1" dirty="0"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令和</a:t>
            </a:r>
            <a:r>
              <a:rPr kumimoji="1" lang="en-US" altLang="ja-JP" sz="3200" b="1" dirty="0"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7</a:t>
            </a:r>
            <a:r>
              <a:rPr kumimoji="1" lang="ja-JP" altLang="en-US" sz="3200" b="1" dirty="0"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年度スマートサービス展開支援事業</a:t>
            </a:r>
            <a:br>
              <a:rPr lang="ja-JP" altLang="en-US" sz="3200" b="1" dirty="0"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</a:br>
            <a:r>
              <a:rPr lang="ja-JP" altLang="en-US" sz="3200" b="1" dirty="0"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提案書参考フォーマット</a:t>
            </a:r>
            <a:endParaRPr lang="en-US" altLang="ja-JP" sz="3200" b="1" dirty="0">
              <a:latin typeface="Yu Gothic UI" panose="020B0500000000000000" pitchFamily="50" charset="-128"/>
              <a:ea typeface="Yu Gothic UI" panose="020B0500000000000000" pitchFamily="50" charset="-128"/>
              <a:cs typeface="+mj-cs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2A3097CE-80EB-4ACD-BD3E-B84D2681F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445238"/>
              </p:ext>
            </p:extLst>
          </p:nvPr>
        </p:nvGraphicFramePr>
        <p:xfrm>
          <a:off x="2495550" y="4504734"/>
          <a:ext cx="7200900" cy="14415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350">
                  <a:extLst>
                    <a:ext uri="{9D8B030D-6E8A-4147-A177-3AD203B41FA5}">
                      <a16:colId xmlns:a16="http://schemas.microsoft.com/office/drawing/2014/main" val="3915567555"/>
                    </a:ext>
                  </a:extLst>
                </a:gridCol>
                <a:gridCol w="1470761">
                  <a:extLst>
                    <a:ext uri="{9D8B030D-6E8A-4147-A177-3AD203B41FA5}">
                      <a16:colId xmlns:a16="http://schemas.microsoft.com/office/drawing/2014/main" val="867372507"/>
                    </a:ext>
                  </a:extLst>
                </a:gridCol>
                <a:gridCol w="5469789">
                  <a:extLst>
                    <a:ext uri="{9D8B030D-6E8A-4147-A177-3AD203B41FA5}">
                      <a16:colId xmlns:a16="http://schemas.microsoft.com/office/drawing/2014/main" val="393402406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企画提案者名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7175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133350" indent="-13335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代表者名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002910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133350" indent="-133350" algn="ctr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担当者連絡先</a:t>
                      </a:r>
                    </a:p>
                  </a:txBody>
                  <a:tcPr marL="68580" marR="68580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部署名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793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担当者名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659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住所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239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電話番号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634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メールアドレス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71570"/>
                  </a:ext>
                </a:extLst>
              </a:tr>
            </a:tbl>
          </a:graphicData>
        </a:graphic>
      </p:graphicFrame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D37D63A-1AE0-4A9C-980C-3FDC4C4A409D}"/>
              </a:ext>
            </a:extLst>
          </p:cNvPr>
          <p:cNvSpPr txBox="1">
            <a:spLocks/>
          </p:cNvSpPr>
          <p:nvPr/>
        </p:nvSpPr>
        <p:spPr bwMode="auto">
          <a:xfrm>
            <a:off x="2495550" y="4199902"/>
            <a:ext cx="7200900" cy="25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ja-JP" altLang="en-US" sz="12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令和</a:t>
            </a:r>
            <a:r>
              <a:rPr lang="en-US" altLang="ja-JP" sz="12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7</a:t>
            </a:r>
            <a:r>
              <a:rPr lang="ja-JP" altLang="en-US" sz="12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年６月○日作成</a:t>
            </a:r>
            <a:endParaRPr lang="en-US" altLang="ja-JP" sz="12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0406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0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目次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>
                <a:latin typeface="Yu Gothic UI" panose="020B0500000000000000" pitchFamily="50" charset="-128"/>
                <a:ea typeface="Yu Gothic UI" panose="020B0500000000000000" pitchFamily="50" charset="-128"/>
              </a:rPr>
              <a:pPr>
                <a:defRPr/>
              </a:pPr>
              <a:t>2</a:t>
            </a:fld>
            <a:endParaRPr lang="ja-JP" altLang="en-US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B4D848-2302-482D-94D6-D804599C9B81}"/>
              </a:ext>
            </a:extLst>
          </p:cNvPr>
          <p:cNvSpPr/>
          <p:nvPr/>
        </p:nvSpPr>
        <p:spPr>
          <a:xfrm>
            <a:off x="1600201" y="1062990"/>
            <a:ext cx="9550399" cy="52457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								</a:t>
            </a:r>
            <a:r>
              <a:rPr lang="ja-JP" altLang="en-US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ページ</a:t>
            </a:r>
            <a:endParaRPr lang="en-US" altLang="ja-JP" sz="28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事業内容</a:t>
            </a:r>
            <a: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</a:t>
            </a:r>
            <a:r>
              <a:rPr lang="ja-JP" altLang="en-US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　　　　　　　　　　</a:t>
            </a:r>
            <a: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	XX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スケジュール　　　　　　　　　　　　　　　</a:t>
            </a:r>
            <a: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XX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KPI								XX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実施体制　　</a:t>
            </a:r>
            <a: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						XX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事業費用　　　　</a:t>
            </a:r>
            <a: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					XX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その他</a:t>
            </a:r>
            <a: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								XX</a:t>
            </a:r>
            <a:br>
              <a:rPr lang="en-US" altLang="ja-JP" sz="28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</a:br>
            <a:endParaRPr lang="ja-JP" altLang="en-US" sz="280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en-US" altLang="ja-JP" sz="2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2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必要に応じて記載欄及びページを追加すること</a:t>
            </a:r>
            <a:endParaRPr lang="en-US" altLang="ja-JP" sz="2400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en-US" altLang="ja-JP" sz="2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※1.</a:t>
            </a:r>
            <a:r>
              <a:rPr lang="ja-JP" altLang="en-US" sz="2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プロジェクト内容以降、最大</a:t>
            </a:r>
            <a:r>
              <a:rPr lang="en-US" altLang="ja-JP" sz="2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20</a:t>
            </a:r>
            <a:r>
              <a:rPr lang="ja-JP" altLang="en-US" sz="2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頁とする（表紙から目次までは除く）</a:t>
            </a:r>
            <a:endParaRPr lang="en-US" altLang="ja-JP" sz="2400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lang="en-US" altLang="ja-JP" sz="2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2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本フォーマットにある項目を網羅していれば提案書の形式は問わない</a:t>
            </a:r>
          </a:p>
        </p:txBody>
      </p:sp>
    </p:spTree>
    <p:extLst>
      <p:ext uri="{BB962C8B-B14F-4D97-AF65-F5344CB8AC3E}">
        <p14:creationId xmlns:p14="http://schemas.microsoft.com/office/powerpoint/2010/main" val="19366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508C9E0-C74C-EF03-2CFD-7931F682EBAC}"/>
              </a:ext>
            </a:extLst>
          </p:cNvPr>
          <p:cNvSpPr txBox="1"/>
          <p:nvPr/>
        </p:nvSpPr>
        <p:spPr>
          <a:xfrm>
            <a:off x="187" y="105"/>
            <a:ext cx="12191628" cy="590806"/>
          </a:xfrm>
          <a:prstGeom prst="rect">
            <a:avLst/>
          </a:prstGeom>
          <a:solidFill>
            <a:srgbClr val="018838"/>
          </a:solidFill>
        </p:spPr>
        <p:txBody>
          <a:bodyPr vert="horz" wrap="none" lIns="0" tIns="35999" rIns="0" bIns="0" rtlCol="0" anchor="ctr">
            <a:noAutofit/>
          </a:bodyPr>
          <a:lstStyle>
            <a:defPPr>
              <a:defRPr lang="ja-JP"/>
            </a:defPPr>
            <a:lvl1pPr marR="0" lvl="0" indent="0" algn="ctr" defTabSz="12191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sz="2300" b="1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/>
                <a:ea typeface="Yu Gothic UI"/>
              </a:defRPr>
            </a:lvl1pPr>
            <a:lvl2pPr marL="221544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sz="1477" b="0"/>
            </a:lvl2pPr>
            <a:lvl3pPr marL="443088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sz="1477" b="0"/>
            </a:lvl3pPr>
            <a:lvl4pPr marL="620323" marR="0" indent="-177235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1477" b="0" baseline="0"/>
            </a:lvl4pPr>
            <a:lvl5pPr marL="841867" indent="-221544" defTabSz="1064672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sz="1477" baseline="0"/>
            </a:lvl5pPr>
            <a:lvl6pPr marL="1063411" indent="-221544" defTabSz="1219186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477" baseline="0"/>
            </a:lvl6pPr>
            <a:lvl7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/>
            </a:lvl7pPr>
            <a:lvl8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8pPr>
            <a:lvl9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9pPr>
          </a:lstStyle>
          <a:p>
            <a:pPr algn="l" defTabSz="1219123">
              <a:defRPr/>
            </a:pP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　１．事業内容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CC37451-A04C-E788-C9A5-1FAD66BAD121}"/>
              </a:ext>
            </a:extLst>
          </p:cNvPr>
          <p:cNvSpPr txBox="1"/>
          <p:nvPr/>
        </p:nvSpPr>
        <p:spPr>
          <a:xfrm>
            <a:off x="258410" y="734786"/>
            <a:ext cx="11675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事業の内容（展開先の想定を含む）を記載ください。</a:t>
            </a:r>
            <a:endParaRPr lang="en-US" altLang="ja-JP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6417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9EAD09-1D70-50C5-F61D-BC1EDFD5EE4E}"/>
              </a:ext>
            </a:extLst>
          </p:cNvPr>
          <p:cNvSpPr txBox="1"/>
          <p:nvPr/>
        </p:nvSpPr>
        <p:spPr>
          <a:xfrm>
            <a:off x="187" y="105"/>
            <a:ext cx="12191628" cy="590806"/>
          </a:xfrm>
          <a:prstGeom prst="rect">
            <a:avLst/>
          </a:prstGeom>
          <a:solidFill>
            <a:srgbClr val="018838"/>
          </a:solidFill>
        </p:spPr>
        <p:txBody>
          <a:bodyPr vert="horz" wrap="none" lIns="0" tIns="35999" rIns="0" bIns="0" rtlCol="0" anchor="ctr">
            <a:noAutofit/>
          </a:bodyPr>
          <a:lstStyle>
            <a:defPPr>
              <a:defRPr lang="ja-JP"/>
            </a:defPPr>
            <a:lvl1pPr marR="0" lvl="0" indent="0" algn="ctr" defTabSz="12191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sz="2300" b="1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/>
                <a:ea typeface="Yu Gothic UI"/>
              </a:defRPr>
            </a:lvl1pPr>
            <a:lvl2pPr marL="221544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sz="1477" b="0"/>
            </a:lvl2pPr>
            <a:lvl3pPr marL="443088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sz="1477" b="0"/>
            </a:lvl3pPr>
            <a:lvl4pPr marL="620323" marR="0" indent="-177235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1477" b="0" baseline="0"/>
            </a:lvl4pPr>
            <a:lvl5pPr marL="841867" indent="-221544" defTabSz="1064672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sz="1477" baseline="0"/>
            </a:lvl5pPr>
            <a:lvl6pPr marL="1063411" indent="-221544" defTabSz="1219186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477" baseline="0"/>
            </a:lvl6pPr>
            <a:lvl7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/>
            </a:lvl7pPr>
            <a:lvl8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8pPr>
            <a:lvl9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9pPr>
          </a:lstStyle>
          <a:p>
            <a:pPr algn="l" defTabSz="1219123">
              <a:defRPr/>
            </a:pP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　２．スケジュール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615D4C-DC75-037F-7565-E226859DBD21}"/>
              </a:ext>
            </a:extLst>
          </p:cNvPr>
          <p:cNvSpPr txBox="1"/>
          <p:nvPr/>
        </p:nvSpPr>
        <p:spPr>
          <a:xfrm>
            <a:off x="258410" y="734786"/>
            <a:ext cx="1167518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スケジュールを記載してください。</a:t>
            </a:r>
            <a:endParaRPr lang="en-US" altLang="ja-JP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協定期間中にサービスの展開が見込まれることを示してください。</a:t>
            </a:r>
            <a:endParaRPr lang="en-US" altLang="ja-JP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FC0A77FF-11DF-4DC1-A041-2E3ED8197DC1}"/>
              </a:ext>
            </a:extLst>
          </p:cNvPr>
          <p:cNvSpPr txBox="1">
            <a:spLocks/>
          </p:cNvSpPr>
          <p:nvPr/>
        </p:nvSpPr>
        <p:spPr bwMode="auto">
          <a:xfrm>
            <a:off x="258410" y="5155257"/>
            <a:ext cx="7958193" cy="24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buFont typeface="Arial" panose="020B0604020202020204" pitchFamily="34" charset="0"/>
              <a:buNone/>
            </a:pPr>
            <a:r>
              <a:rPr lang="en-US" altLang="ja-JP" sz="105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必要に応じて行を追加すること</a:t>
            </a:r>
          </a:p>
        </p:txBody>
      </p:sp>
      <p:sp>
        <p:nvSpPr>
          <p:cNvPr id="11" name="コンテンツ プレースホルダー 2">
            <a:extLst>
              <a:ext uri="{FF2B5EF4-FFF2-40B4-BE49-F238E27FC236}">
                <a16:creationId xmlns:a16="http://schemas.microsoft.com/office/drawing/2014/main" id="{5517FF8F-6FD0-F233-B682-F9D983F7DCDE}"/>
              </a:ext>
            </a:extLst>
          </p:cNvPr>
          <p:cNvSpPr txBox="1">
            <a:spLocks/>
          </p:cNvSpPr>
          <p:nvPr/>
        </p:nvSpPr>
        <p:spPr>
          <a:xfrm>
            <a:off x="369385" y="1690665"/>
            <a:ext cx="795819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事業の実施スケジュール</a:t>
            </a: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460C3D6D-B0E4-F231-BA77-570C3695EAA8}"/>
              </a:ext>
            </a:extLst>
          </p:cNvPr>
          <p:cNvCxnSpPr>
            <a:cxnSpLocks/>
          </p:cNvCxnSpPr>
          <p:nvPr/>
        </p:nvCxnSpPr>
        <p:spPr>
          <a:xfrm>
            <a:off x="1002342" y="3006058"/>
            <a:ext cx="1134467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1A5E2F19-1B1A-D925-3804-9BB07DA4D4A8}"/>
              </a:ext>
            </a:extLst>
          </p:cNvPr>
          <p:cNvCxnSpPr>
            <a:cxnSpLocks/>
          </p:cNvCxnSpPr>
          <p:nvPr/>
        </p:nvCxnSpPr>
        <p:spPr>
          <a:xfrm>
            <a:off x="2136809" y="3262793"/>
            <a:ext cx="2618072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25571153-D567-371C-DCBE-8F468FEBC05C}"/>
              </a:ext>
            </a:extLst>
          </p:cNvPr>
          <p:cNvCxnSpPr>
            <a:cxnSpLocks/>
          </p:cNvCxnSpPr>
          <p:nvPr/>
        </p:nvCxnSpPr>
        <p:spPr>
          <a:xfrm>
            <a:off x="4754881" y="3515033"/>
            <a:ext cx="1359016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B62A285F-E1B2-2A0E-D6E9-F34F3020CABE}"/>
              </a:ext>
            </a:extLst>
          </p:cNvPr>
          <p:cNvCxnSpPr>
            <a:cxnSpLocks/>
          </p:cNvCxnSpPr>
          <p:nvPr/>
        </p:nvCxnSpPr>
        <p:spPr>
          <a:xfrm>
            <a:off x="5902393" y="3745320"/>
            <a:ext cx="1152926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オブジェクト 13">
            <a:extLst>
              <a:ext uri="{FF2B5EF4-FFF2-40B4-BE49-F238E27FC236}">
                <a16:creationId xmlns:a16="http://schemas.microsoft.com/office/drawing/2014/main" id="{D81CD962-B0D4-B71F-922B-59447D271E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275198"/>
              </p:ext>
            </p:extLst>
          </p:nvPr>
        </p:nvGraphicFramePr>
        <p:xfrm>
          <a:off x="343719" y="2168314"/>
          <a:ext cx="11609072" cy="265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6525758" imgH="3781252" progId="Excel.Sheet.12">
                  <p:embed/>
                </p:oleObj>
              </mc:Choice>
              <mc:Fallback>
                <p:oleObj name="Worksheet" r:id="rId2" imgW="16525758" imgH="378125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3719" y="2168314"/>
                        <a:ext cx="11609072" cy="265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楕円 8">
            <a:extLst>
              <a:ext uri="{FF2B5EF4-FFF2-40B4-BE49-F238E27FC236}">
                <a16:creationId xmlns:a16="http://schemas.microsoft.com/office/drawing/2014/main" id="{A0DD1439-E62D-A9B9-A34D-1EC365B21B13}"/>
              </a:ext>
            </a:extLst>
          </p:cNvPr>
          <p:cNvSpPr/>
          <p:nvPr/>
        </p:nvSpPr>
        <p:spPr>
          <a:xfrm>
            <a:off x="94779" y="1963582"/>
            <a:ext cx="434340" cy="43434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例</a:t>
            </a:r>
          </a:p>
        </p:txBody>
      </p:sp>
    </p:spTree>
    <p:extLst>
      <p:ext uri="{BB962C8B-B14F-4D97-AF65-F5344CB8AC3E}">
        <p14:creationId xmlns:p14="http://schemas.microsoft.com/office/powerpoint/2010/main" val="1554289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9EAD09-1D70-50C5-F61D-BC1EDFD5EE4E}"/>
              </a:ext>
            </a:extLst>
          </p:cNvPr>
          <p:cNvSpPr txBox="1"/>
          <p:nvPr/>
        </p:nvSpPr>
        <p:spPr>
          <a:xfrm>
            <a:off x="187" y="105"/>
            <a:ext cx="12191628" cy="590806"/>
          </a:xfrm>
          <a:prstGeom prst="rect">
            <a:avLst/>
          </a:prstGeom>
          <a:solidFill>
            <a:srgbClr val="018838"/>
          </a:solidFill>
        </p:spPr>
        <p:txBody>
          <a:bodyPr vert="horz" wrap="none" lIns="0" tIns="35999" rIns="0" bIns="0" rtlCol="0" anchor="ctr">
            <a:noAutofit/>
          </a:bodyPr>
          <a:lstStyle>
            <a:defPPr>
              <a:defRPr lang="ja-JP"/>
            </a:defPPr>
            <a:lvl1pPr marR="0" lvl="0" indent="0" algn="ctr" defTabSz="12191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sz="2300" b="1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/>
                <a:ea typeface="Yu Gothic UI"/>
              </a:defRPr>
            </a:lvl1pPr>
            <a:lvl2pPr marL="221544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sz="1477" b="0"/>
            </a:lvl2pPr>
            <a:lvl3pPr marL="443088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sz="1477" b="0"/>
            </a:lvl3pPr>
            <a:lvl4pPr marL="620323" marR="0" indent="-177235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1477" b="0" baseline="0"/>
            </a:lvl4pPr>
            <a:lvl5pPr marL="841867" indent="-221544" defTabSz="1064672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sz="1477" baseline="0"/>
            </a:lvl5pPr>
            <a:lvl6pPr marL="1063411" indent="-221544" defTabSz="1219186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477" baseline="0"/>
            </a:lvl6pPr>
            <a:lvl7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/>
            </a:lvl7pPr>
            <a:lvl8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8pPr>
            <a:lvl9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9pPr>
          </a:lstStyle>
          <a:p>
            <a:pPr algn="l" defTabSz="1219123">
              <a:defRPr/>
            </a:pP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　３．</a:t>
            </a:r>
            <a:r>
              <a:rPr lang="en-US" altLang="ja-JP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KPI</a:t>
            </a:r>
            <a:endParaRPr lang="ja-JP" altLang="en-US" sz="24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615D4C-DC75-037F-7565-E226859DBD21}"/>
              </a:ext>
            </a:extLst>
          </p:cNvPr>
          <p:cNvSpPr txBox="1"/>
          <p:nvPr/>
        </p:nvSpPr>
        <p:spPr>
          <a:xfrm>
            <a:off x="258410" y="734786"/>
            <a:ext cx="11675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KPI</a:t>
            </a: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の評価項目（定量評価）目標値を</a:t>
            </a:r>
            <a:r>
              <a:rPr lang="ja-JP" altLang="en-US" u="sng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５項目</a:t>
            </a: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設定し、目標値設定の考え方を記載してください。</a:t>
            </a:r>
            <a:endParaRPr lang="en-US" altLang="ja-JP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7A36A249-487F-C94C-9D90-0E2C0E86E8E3}"/>
              </a:ext>
            </a:extLst>
          </p:cNvPr>
          <p:cNvSpPr txBox="1">
            <a:spLocks/>
          </p:cNvSpPr>
          <p:nvPr/>
        </p:nvSpPr>
        <p:spPr>
          <a:xfrm>
            <a:off x="1099587" y="1622733"/>
            <a:ext cx="3030867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事業の</a:t>
            </a:r>
            <a:r>
              <a:rPr lang="en-US" altLang="ja-JP" sz="180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KPI</a:t>
            </a:r>
            <a:r>
              <a:rPr lang="ja-JP" altLang="en-US" sz="180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評価項目</a:t>
            </a:r>
            <a:endParaRPr lang="en-US" altLang="ja-JP" sz="1800" b="1" u="sng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1225F0BC-A768-27F3-E68D-FE2349FC1C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742297"/>
              </p:ext>
            </p:extLst>
          </p:nvPr>
        </p:nvGraphicFramePr>
        <p:xfrm>
          <a:off x="1150877" y="2025804"/>
          <a:ext cx="9737701" cy="3460595"/>
        </p:xfrm>
        <a:graphic>
          <a:graphicData uri="http://schemas.openxmlformats.org/drawingml/2006/table">
            <a:tbl>
              <a:tblPr firstRow="1" firstCol="1" bandRow="1"/>
              <a:tblGrid>
                <a:gridCol w="3011842">
                  <a:extLst>
                    <a:ext uri="{9D8B030D-6E8A-4147-A177-3AD203B41FA5}">
                      <a16:colId xmlns:a16="http://schemas.microsoft.com/office/drawing/2014/main" val="3912915692"/>
                    </a:ext>
                  </a:extLst>
                </a:gridCol>
                <a:gridCol w="1768849">
                  <a:extLst>
                    <a:ext uri="{9D8B030D-6E8A-4147-A177-3AD203B41FA5}">
                      <a16:colId xmlns:a16="http://schemas.microsoft.com/office/drawing/2014/main" val="2651321149"/>
                    </a:ext>
                  </a:extLst>
                </a:gridCol>
                <a:gridCol w="4957010">
                  <a:extLst>
                    <a:ext uri="{9D8B030D-6E8A-4147-A177-3AD203B41FA5}">
                      <a16:colId xmlns:a16="http://schemas.microsoft.com/office/drawing/2014/main" val="1005231865"/>
                    </a:ext>
                  </a:extLst>
                </a:gridCol>
              </a:tblGrid>
              <a:tr h="546001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評価項目</a:t>
                      </a:r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（定量評価）</a:t>
                      </a:r>
                      <a:endParaRPr 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目標値</a:t>
                      </a:r>
                      <a:endParaRPr 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目標値の考え方</a:t>
                      </a:r>
                      <a:endParaRPr 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077946"/>
                  </a:ext>
                </a:extLst>
              </a:tr>
              <a:tr h="546001">
                <a:tc>
                  <a:txBody>
                    <a:bodyPr/>
                    <a:lstStyle/>
                    <a:p>
                      <a:pPr algn="just"/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都内への</a:t>
                      </a:r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展開</a:t>
                      </a:r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件数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２件</a:t>
                      </a:r>
                      <a:endParaRPr 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〇年○月までに、○○サービスを展開する。○○サービス展開件数を目標値として設定する。</a:t>
                      </a:r>
                      <a:endParaRPr 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840919"/>
                  </a:ext>
                </a:extLst>
              </a:tr>
              <a:tr h="546001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展開</a:t>
                      </a:r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に向けた商談・面談の回数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１０回</a:t>
                      </a:r>
                      <a:endParaRPr 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〇年○月までに、○件の商談・面談を行う。</a:t>
                      </a:r>
                      <a:endParaRPr lang="ja-JP" alt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5767248"/>
                  </a:ext>
                </a:extLst>
              </a:tr>
              <a:tr h="546001">
                <a:tc>
                  <a:txBody>
                    <a:bodyPr/>
                    <a:lstStyle/>
                    <a:p>
                      <a:pPr algn="just"/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関係者とのネットワーキング数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５</a:t>
                      </a:r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〇年○月までに、○団体とネットワーキングを構築する。</a:t>
                      </a:r>
                      <a:endParaRPr lang="ja-JP" alt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926188"/>
                  </a:ext>
                </a:extLst>
              </a:tr>
              <a:tr h="730590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展開した</a:t>
                      </a:r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サービスによる課題解決度</a:t>
                      </a:r>
                    </a:p>
                    <a:p>
                      <a:pPr algn="just"/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（サービス満足度等）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６０％</a:t>
                      </a:r>
                      <a:br>
                        <a:rPr lang="en-US" alt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</a:br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％、割合など）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○○サービスへのアンケート調査を実施し、○割以上の期待度達成を目指す。</a:t>
                      </a:r>
                      <a:endParaRPr 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375094"/>
                  </a:ext>
                </a:extLst>
              </a:tr>
              <a:tr h="546001">
                <a:tc>
                  <a:txBody>
                    <a:bodyPr/>
                    <a:lstStyle/>
                    <a:p>
                      <a:pPr algn="just"/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サービス利用人数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１００</a:t>
                      </a:r>
                      <a:r>
                        <a:rPr lang="ja-JP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kern="100" dirty="0">
                          <a:solidFill>
                            <a:srgbClr val="FF0000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○○サービスに対する○○への○○調査を実施し、サービス利用人数を○人以上目指す。</a:t>
                      </a:r>
                      <a:endParaRPr lang="ja-JP" sz="1200" kern="100" dirty="0">
                        <a:solidFill>
                          <a:srgbClr val="FF0000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212185"/>
                  </a:ext>
                </a:extLst>
              </a:tr>
            </a:tbl>
          </a:graphicData>
        </a:graphic>
      </p:graphicFrame>
      <p:sp>
        <p:nvSpPr>
          <p:cNvPr id="4" name="楕円 3">
            <a:extLst>
              <a:ext uri="{FF2B5EF4-FFF2-40B4-BE49-F238E27FC236}">
                <a16:creationId xmlns:a16="http://schemas.microsoft.com/office/drawing/2014/main" id="{F5615D7D-4E2C-230E-396F-0C9C8928D083}"/>
              </a:ext>
            </a:extLst>
          </p:cNvPr>
          <p:cNvSpPr/>
          <p:nvPr/>
        </p:nvSpPr>
        <p:spPr>
          <a:xfrm>
            <a:off x="716537" y="1747195"/>
            <a:ext cx="434340" cy="43434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例</a:t>
            </a:r>
          </a:p>
        </p:txBody>
      </p:sp>
    </p:spTree>
    <p:extLst>
      <p:ext uri="{BB962C8B-B14F-4D97-AF65-F5344CB8AC3E}">
        <p14:creationId xmlns:p14="http://schemas.microsoft.com/office/powerpoint/2010/main" val="643943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9EAD09-1D70-50C5-F61D-BC1EDFD5EE4E}"/>
              </a:ext>
            </a:extLst>
          </p:cNvPr>
          <p:cNvSpPr txBox="1"/>
          <p:nvPr/>
        </p:nvSpPr>
        <p:spPr>
          <a:xfrm>
            <a:off x="187" y="105"/>
            <a:ext cx="12191628" cy="590806"/>
          </a:xfrm>
          <a:prstGeom prst="rect">
            <a:avLst/>
          </a:prstGeom>
          <a:solidFill>
            <a:srgbClr val="018838"/>
          </a:solidFill>
        </p:spPr>
        <p:txBody>
          <a:bodyPr vert="horz" wrap="none" lIns="0" tIns="35999" rIns="0" bIns="0" rtlCol="0" anchor="ctr">
            <a:noAutofit/>
          </a:bodyPr>
          <a:lstStyle>
            <a:defPPr>
              <a:defRPr lang="ja-JP"/>
            </a:defPPr>
            <a:lvl1pPr marR="0" lvl="0" indent="0" algn="ctr" defTabSz="12191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sz="2300" b="1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/>
                <a:ea typeface="Yu Gothic UI"/>
              </a:defRPr>
            </a:lvl1pPr>
            <a:lvl2pPr marL="221544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sz="1477" b="0"/>
            </a:lvl2pPr>
            <a:lvl3pPr marL="443088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sz="1477" b="0"/>
            </a:lvl3pPr>
            <a:lvl4pPr marL="620323" marR="0" indent="-177235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1477" b="0" baseline="0"/>
            </a:lvl4pPr>
            <a:lvl5pPr marL="841867" indent="-221544" defTabSz="1064672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sz="1477" baseline="0"/>
            </a:lvl5pPr>
            <a:lvl6pPr marL="1063411" indent="-221544" defTabSz="1219186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477" baseline="0"/>
            </a:lvl6pPr>
            <a:lvl7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/>
            </a:lvl7pPr>
            <a:lvl8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8pPr>
            <a:lvl9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9pPr>
          </a:lstStyle>
          <a:p>
            <a:pPr algn="l" defTabSz="1219123">
              <a:defRPr/>
            </a:pP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　</a:t>
            </a:r>
            <a:r>
              <a:rPr lang="en-US" altLang="ja-JP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4.</a:t>
            </a: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実施体制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615D4C-DC75-037F-7565-E226859DBD21}"/>
              </a:ext>
            </a:extLst>
          </p:cNvPr>
          <p:cNvSpPr txBox="1"/>
          <p:nvPr/>
        </p:nvSpPr>
        <p:spPr>
          <a:xfrm>
            <a:off x="258410" y="734786"/>
            <a:ext cx="11675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実施体制（構成企業・参画メンバー）を記載ください。</a:t>
            </a:r>
            <a:endParaRPr lang="en-US" altLang="ja-JP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8ED595B-4CCF-8815-85FD-DB53B4770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042147"/>
              </p:ext>
            </p:extLst>
          </p:nvPr>
        </p:nvGraphicFramePr>
        <p:xfrm>
          <a:off x="1848408" y="1781280"/>
          <a:ext cx="8313674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6437">
                  <a:extLst>
                    <a:ext uri="{9D8B030D-6E8A-4147-A177-3AD203B41FA5}">
                      <a16:colId xmlns:a16="http://schemas.microsoft.com/office/drawing/2014/main" val="308333808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965634617"/>
                    </a:ext>
                  </a:extLst>
                </a:gridCol>
                <a:gridCol w="4029837">
                  <a:extLst>
                    <a:ext uri="{9D8B030D-6E8A-4147-A177-3AD203B41FA5}">
                      <a16:colId xmlns:a16="http://schemas.microsoft.com/office/drawing/2014/main" val="83562731"/>
                    </a:ext>
                  </a:extLst>
                </a:gridCol>
              </a:tblGrid>
              <a:tr h="2113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プロジェクト実施者名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業務の範囲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724"/>
                  </a:ext>
                </a:extLst>
              </a:tr>
              <a:tr h="25719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事業主体者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実施主体（代表）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456490"/>
                  </a:ext>
                </a:extLst>
              </a:tr>
              <a:tr h="25719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事業実施者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878053"/>
                  </a:ext>
                </a:extLst>
              </a:tr>
              <a:tr h="25719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事業実施者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353770"/>
                  </a:ext>
                </a:extLst>
              </a:tr>
            </a:tbl>
          </a:graphicData>
        </a:graphic>
      </p:graphicFrame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D2EDEF00-407F-0959-2D8B-029D6F4F3A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3234658"/>
              </p:ext>
            </p:extLst>
          </p:nvPr>
        </p:nvGraphicFramePr>
        <p:xfrm>
          <a:off x="1848408" y="3334078"/>
          <a:ext cx="8313674" cy="2994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楕円 6">
            <a:extLst>
              <a:ext uri="{FF2B5EF4-FFF2-40B4-BE49-F238E27FC236}">
                <a16:creationId xmlns:a16="http://schemas.microsoft.com/office/drawing/2014/main" id="{CCDF9428-6115-90E4-483F-39E8F4030DA7}"/>
              </a:ext>
            </a:extLst>
          </p:cNvPr>
          <p:cNvSpPr/>
          <p:nvPr/>
        </p:nvSpPr>
        <p:spPr>
          <a:xfrm>
            <a:off x="1509074" y="1488721"/>
            <a:ext cx="434340" cy="43434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例</a:t>
            </a:r>
          </a:p>
        </p:txBody>
      </p:sp>
    </p:spTree>
    <p:extLst>
      <p:ext uri="{BB962C8B-B14F-4D97-AF65-F5344CB8AC3E}">
        <p14:creationId xmlns:p14="http://schemas.microsoft.com/office/powerpoint/2010/main" val="2525139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F9C4A-8077-649C-969C-15AC1D838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D7B4364-4AA8-C0BF-8BE4-7407BD0E89E6}"/>
              </a:ext>
            </a:extLst>
          </p:cNvPr>
          <p:cNvSpPr txBox="1"/>
          <p:nvPr/>
        </p:nvSpPr>
        <p:spPr>
          <a:xfrm>
            <a:off x="187" y="105"/>
            <a:ext cx="12191628" cy="590806"/>
          </a:xfrm>
          <a:prstGeom prst="rect">
            <a:avLst/>
          </a:prstGeom>
          <a:solidFill>
            <a:srgbClr val="018838"/>
          </a:solidFill>
        </p:spPr>
        <p:txBody>
          <a:bodyPr vert="horz" wrap="none" lIns="0" tIns="35999" rIns="0" bIns="0" rtlCol="0" anchor="ctr">
            <a:noAutofit/>
          </a:bodyPr>
          <a:lstStyle>
            <a:defPPr>
              <a:defRPr lang="ja-JP"/>
            </a:defPPr>
            <a:lvl1pPr marR="0" lvl="0" indent="0" algn="ctr" defTabSz="12191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sz="2300" b="1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/>
                <a:ea typeface="Yu Gothic UI"/>
              </a:defRPr>
            </a:lvl1pPr>
            <a:lvl2pPr marL="221544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sz="1477" b="0"/>
            </a:lvl2pPr>
            <a:lvl3pPr marL="443088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sz="1477" b="0"/>
            </a:lvl3pPr>
            <a:lvl4pPr marL="620323" marR="0" indent="-177235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1477" b="0" baseline="0"/>
            </a:lvl4pPr>
            <a:lvl5pPr marL="841867" indent="-221544" defTabSz="1064672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sz="1477" baseline="0"/>
            </a:lvl5pPr>
            <a:lvl6pPr marL="1063411" indent="-221544" defTabSz="1219186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477" baseline="0"/>
            </a:lvl6pPr>
            <a:lvl7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/>
            </a:lvl7pPr>
            <a:lvl8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8pPr>
            <a:lvl9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9pPr>
          </a:lstStyle>
          <a:p>
            <a:pPr algn="l" defTabSz="1219123">
              <a:defRPr/>
            </a:pP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　</a:t>
            </a:r>
            <a:r>
              <a:rPr lang="en-US" altLang="ja-JP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5.</a:t>
            </a: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事業費用　</a:t>
            </a:r>
            <a:r>
              <a:rPr lang="en-US" altLang="ja-JP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(</a:t>
            </a: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記載例）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0443CA-6BED-0332-8626-2BF24A0264A4}"/>
              </a:ext>
            </a:extLst>
          </p:cNvPr>
          <p:cNvSpPr txBox="1"/>
          <p:nvPr/>
        </p:nvSpPr>
        <p:spPr>
          <a:xfrm>
            <a:off x="231840" y="765266"/>
            <a:ext cx="60081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協定金対象経費の内訳を項目別にご記載ください。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項目欄に具体的な用途をご記載ください。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ja-JP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FB1338E4-D85D-162B-DEE8-6A23086CA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156278"/>
              </p:ext>
            </p:extLst>
          </p:nvPr>
        </p:nvGraphicFramePr>
        <p:xfrm>
          <a:off x="375849" y="1925479"/>
          <a:ext cx="5720149" cy="497876"/>
        </p:xfrm>
        <a:graphic>
          <a:graphicData uri="http://schemas.openxmlformats.org/drawingml/2006/table">
            <a:tbl>
              <a:tblPr firstRow="1" firstCol="1" bandRow="1"/>
              <a:tblGrid>
                <a:gridCol w="3809652">
                  <a:extLst>
                    <a:ext uri="{9D8B030D-6E8A-4147-A177-3AD203B41FA5}">
                      <a16:colId xmlns:a16="http://schemas.microsoft.com/office/drawing/2014/main" val="3912915692"/>
                    </a:ext>
                  </a:extLst>
                </a:gridCol>
                <a:gridCol w="1910497">
                  <a:extLst>
                    <a:ext uri="{9D8B030D-6E8A-4147-A177-3AD203B41FA5}">
                      <a16:colId xmlns:a16="http://schemas.microsoft.com/office/drawing/2014/main" val="1005231865"/>
                    </a:ext>
                  </a:extLst>
                </a:gridCol>
              </a:tblGrid>
              <a:tr h="497876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600" b="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事業費用見積額</a:t>
                      </a:r>
                      <a:r>
                        <a:rPr lang="en-US" altLang="ja-JP" sz="1600" b="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600" b="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事業全体費用</a:t>
                      </a:r>
                      <a:r>
                        <a:rPr lang="en-US" altLang="ja-JP" sz="1600" b="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60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55,000,000</a:t>
                      </a:r>
                      <a:r>
                        <a:rPr lang="ja-JP" altLang="en-US" sz="160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円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077946"/>
                  </a:ext>
                </a:extLst>
              </a:tr>
            </a:tbl>
          </a:graphicData>
        </a:graphic>
      </p:graphicFrame>
      <p:sp>
        <p:nvSpPr>
          <p:cNvPr id="9" name="楕円 8">
            <a:extLst>
              <a:ext uri="{FF2B5EF4-FFF2-40B4-BE49-F238E27FC236}">
                <a16:creationId xmlns:a16="http://schemas.microsoft.com/office/drawing/2014/main" id="{1DFF0000-CE0A-EE09-FBDC-5B3FFEC8FD35}"/>
              </a:ext>
            </a:extLst>
          </p:cNvPr>
          <p:cNvSpPr/>
          <p:nvPr/>
        </p:nvSpPr>
        <p:spPr>
          <a:xfrm>
            <a:off x="158678" y="1594834"/>
            <a:ext cx="434340" cy="43434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例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AAF60AA7-E985-44F8-8413-16EA324B4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104896"/>
              </p:ext>
            </p:extLst>
          </p:nvPr>
        </p:nvGraphicFramePr>
        <p:xfrm>
          <a:off x="375848" y="2774443"/>
          <a:ext cx="9987352" cy="334877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9002">
                  <a:extLst>
                    <a:ext uri="{9D8B030D-6E8A-4147-A177-3AD203B41FA5}">
                      <a16:colId xmlns:a16="http://schemas.microsoft.com/office/drawing/2014/main" val="18083038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651619828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548993393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3798069862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3001814339"/>
                    </a:ext>
                  </a:extLst>
                </a:gridCol>
              </a:tblGrid>
              <a:tr h="32461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分類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項目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金額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用途</a:t>
                      </a: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1080307896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01</a:t>
                      </a:r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物品購入費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開発のための部品購入等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2775255402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02</a:t>
                      </a:r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委託費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設計、製作などに係る委託費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10,000,000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1284967085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03</a:t>
                      </a:r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工事費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現地評価の設備設置工事費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3913989030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04</a:t>
                      </a:r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直接人件費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事業に従事する従業員の費用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35,000,000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3333604400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05</a:t>
                      </a:r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使用料及び賃借料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err="1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Wifi</a:t>
                      </a:r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レンタル等の費用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315652999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06</a:t>
                      </a:r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役務費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通信運搬費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4010759308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07</a:t>
                      </a:r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広報費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サービス展開の広報費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22954644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08</a:t>
                      </a:r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その他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541694614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対象経費合計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53,000,000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2544190062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B4F679F-B781-82A7-AEC0-412F8BCFF499}"/>
              </a:ext>
            </a:extLst>
          </p:cNvPr>
          <p:cNvSpPr txBox="1"/>
          <p:nvPr/>
        </p:nvSpPr>
        <p:spPr>
          <a:xfrm>
            <a:off x="385275" y="6151495"/>
            <a:ext cx="571841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★協定金基準額は対象経費の</a:t>
            </a:r>
            <a:r>
              <a:rPr lang="en-US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1/2</a:t>
            </a:r>
            <a:r>
              <a:rPr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かつ</a:t>
            </a:r>
            <a:r>
              <a:rPr lang="en-US" altLang="ja-JP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2,500</a:t>
            </a:r>
            <a:r>
              <a:rPr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万円を上限とする。</a:t>
            </a:r>
            <a:endParaRPr lang="en-US" altLang="ja-JP" sz="16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35C3DAF-A46F-1E8D-EBC1-C843D2764339}"/>
              </a:ext>
            </a:extLst>
          </p:cNvPr>
          <p:cNvSpPr txBox="1"/>
          <p:nvPr/>
        </p:nvSpPr>
        <p:spPr>
          <a:xfrm>
            <a:off x="6169089" y="2423355"/>
            <a:ext cx="5330258" cy="316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下記図は協定金計算のため掲載しております。提案書から削除ください。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964965-0893-F0CD-0885-6DCDF86BCEF5}"/>
              </a:ext>
            </a:extLst>
          </p:cNvPr>
          <p:cNvSpPr/>
          <p:nvPr/>
        </p:nvSpPr>
        <p:spPr>
          <a:xfrm>
            <a:off x="375848" y="5770156"/>
            <a:ext cx="5718419" cy="36863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239E716D-6F8C-B093-4612-77D063221666}"/>
              </a:ext>
            </a:extLst>
          </p:cNvPr>
          <p:cNvGrpSpPr/>
          <p:nvPr/>
        </p:nvGrpSpPr>
        <p:grpSpPr>
          <a:xfrm>
            <a:off x="6163465" y="2830357"/>
            <a:ext cx="5873296" cy="2940558"/>
            <a:chOff x="222705" y="3669793"/>
            <a:chExt cx="5873296" cy="2940558"/>
          </a:xfrm>
        </p:grpSpPr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5C0B9965-8F96-39B4-7BE1-B3E7AC34F80A}"/>
                </a:ext>
              </a:extLst>
            </p:cNvPr>
            <p:cNvSpPr/>
            <p:nvPr/>
          </p:nvSpPr>
          <p:spPr>
            <a:xfrm>
              <a:off x="222705" y="3669793"/>
              <a:ext cx="5797095" cy="2940558"/>
            </a:xfrm>
            <a:prstGeom prst="roundRect">
              <a:avLst>
                <a:gd name="adj" fmla="val 4107"/>
              </a:avLst>
            </a:prstGeom>
            <a:noFill/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8BE18044-224F-2657-30DA-3FA107D26B45}"/>
                </a:ext>
              </a:extLst>
            </p:cNvPr>
            <p:cNvSpPr txBox="1"/>
            <p:nvPr/>
          </p:nvSpPr>
          <p:spPr>
            <a:xfrm>
              <a:off x="222707" y="3676487"/>
              <a:ext cx="5873294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協定金基準額（詳細は協定金説明書を参照の事）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例：事業を行うためにかかる経費　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		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：５，５００万円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　①対象外経費（会議費、不動産取得費等）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　　２００万円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　②対象経費（委託費、工事費、人件費等）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</a:t>
              </a:r>
              <a:r>
                <a:rPr kumimoji="0" lang="ja-JP" altLang="en-US" sz="14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５，３００万円</a:t>
              </a:r>
              <a:endParaRPr kumimoji="0" lang="en-US" altLang="ja-JP" sz="14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　③協定金として支払われる金額　②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×1/2	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：２，６５０万円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　④協定金の上限金額を超えた場合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		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</a:t>
              </a:r>
              <a:r>
                <a:rPr kumimoji="0" lang="ja-JP" altLang="en-US" sz="14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２，５００万円</a:t>
              </a:r>
              <a:endPara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2670966D-C0C4-9C20-C320-E547EE28E3D5}"/>
                </a:ext>
              </a:extLst>
            </p:cNvPr>
            <p:cNvSpPr txBox="1"/>
            <p:nvPr/>
          </p:nvSpPr>
          <p:spPr>
            <a:xfrm>
              <a:off x="542680" y="5370927"/>
              <a:ext cx="1606142" cy="1163224"/>
            </a:xfrm>
            <a:prstGeom prst="rect">
              <a:avLst/>
            </a:prstGeom>
            <a:solidFill>
              <a:srgbClr val="0F9ED5">
                <a:lumMod val="20000"/>
                <a:lumOff val="8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事業を行うために係る経費の総額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⇒　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5,500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(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対象外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200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面）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FBC640DC-2396-1065-F137-9A553196D68C}"/>
                </a:ext>
              </a:extLst>
            </p:cNvPr>
            <p:cNvSpPr/>
            <p:nvPr/>
          </p:nvSpPr>
          <p:spPr>
            <a:xfrm>
              <a:off x="1518739" y="6022107"/>
              <a:ext cx="359805" cy="436762"/>
            </a:xfrm>
            <a:prstGeom prst="rect">
              <a:avLst/>
            </a:prstGeom>
            <a:solidFill>
              <a:srgbClr val="A02B93">
                <a:lumMod val="20000"/>
                <a:lumOff val="80000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5,300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602B0F45-9E9F-C981-06E1-284F36D68B6F}"/>
                </a:ext>
              </a:extLst>
            </p:cNvPr>
            <p:cNvSpPr txBox="1"/>
            <p:nvPr/>
          </p:nvSpPr>
          <p:spPr>
            <a:xfrm>
              <a:off x="2375906" y="5370927"/>
              <a:ext cx="1606142" cy="1163224"/>
            </a:xfrm>
            <a:prstGeom prst="rect">
              <a:avLst/>
            </a:prstGeom>
            <a:solidFill>
              <a:srgbClr val="0F9ED5">
                <a:lumMod val="20000"/>
                <a:lumOff val="8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対象経費として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5,300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万円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×1/2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⇒　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2,650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FC8D8CC6-B937-80EA-8F10-CD0FCAEB54B9}"/>
                </a:ext>
              </a:extLst>
            </p:cNvPr>
            <p:cNvSpPr txBox="1"/>
            <p:nvPr/>
          </p:nvSpPr>
          <p:spPr>
            <a:xfrm>
              <a:off x="4203970" y="5370927"/>
              <a:ext cx="1606142" cy="1163224"/>
            </a:xfrm>
            <a:prstGeom prst="rect">
              <a:avLst/>
            </a:prstGeom>
            <a:solidFill>
              <a:srgbClr val="0F9ED5">
                <a:lumMod val="20000"/>
                <a:lumOff val="8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上限金額を超えるため協定金基準額は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2,500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2,650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万円＞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2,500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⇒　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2,500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endParaRP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2A0F6A4A-AE14-9622-4D0C-C6AF09A50A96}"/>
                </a:ext>
              </a:extLst>
            </p:cNvPr>
            <p:cNvSpPr/>
            <p:nvPr/>
          </p:nvSpPr>
          <p:spPr>
            <a:xfrm>
              <a:off x="3399991" y="6240488"/>
              <a:ext cx="359805" cy="216000"/>
            </a:xfrm>
            <a:prstGeom prst="rect">
              <a:avLst/>
            </a:prstGeom>
            <a:solidFill>
              <a:srgbClr val="A02B93">
                <a:lumMod val="20000"/>
                <a:lumOff val="80000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2,650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10B14C3E-4D1D-A3A9-C15A-C11CDAEAFAF3}"/>
                </a:ext>
              </a:extLst>
            </p:cNvPr>
            <p:cNvSpPr/>
            <p:nvPr/>
          </p:nvSpPr>
          <p:spPr>
            <a:xfrm>
              <a:off x="3399991" y="6024488"/>
              <a:ext cx="359805" cy="216000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2,650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4FADCFCC-749B-FF2F-EEF2-A192AF572A5B}"/>
                </a:ext>
              </a:extLst>
            </p:cNvPr>
            <p:cNvSpPr/>
            <p:nvPr/>
          </p:nvSpPr>
          <p:spPr>
            <a:xfrm>
              <a:off x="5198782" y="6240488"/>
              <a:ext cx="359805" cy="216000"/>
            </a:xfrm>
            <a:prstGeom prst="rect">
              <a:avLst/>
            </a:prstGeom>
            <a:solidFill>
              <a:srgbClr val="A02B93">
                <a:lumMod val="20000"/>
                <a:lumOff val="80000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2,500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80" name="二等辺三角形 79">
              <a:extLst>
                <a:ext uri="{FF2B5EF4-FFF2-40B4-BE49-F238E27FC236}">
                  <a16:creationId xmlns:a16="http://schemas.microsoft.com/office/drawing/2014/main" id="{C055FDC1-8869-3281-891E-E256F475D05E}"/>
                </a:ext>
              </a:extLst>
            </p:cNvPr>
            <p:cNvSpPr/>
            <p:nvPr/>
          </p:nvSpPr>
          <p:spPr>
            <a:xfrm rot="5400000">
              <a:off x="2071572" y="5657010"/>
              <a:ext cx="408121" cy="106074"/>
            </a:xfrm>
            <a:prstGeom prst="triangle">
              <a:avLst/>
            </a:prstGeom>
            <a:solidFill>
              <a:srgbClr val="FFC000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81" name="二等辺三角形 80">
              <a:extLst>
                <a:ext uri="{FF2B5EF4-FFF2-40B4-BE49-F238E27FC236}">
                  <a16:creationId xmlns:a16="http://schemas.microsoft.com/office/drawing/2014/main" id="{5162F2A4-0089-E035-FFBE-18D44E9F0FAA}"/>
                </a:ext>
              </a:extLst>
            </p:cNvPr>
            <p:cNvSpPr/>
            <p:nvPr/>
          </p:nvSpPr>
          <p:spPr>
            <a:xfrm rot="5400000">
              <a:off x="3878260" y="5630308"/>
              <a:ext cx="408121" cy="106074"/>
            </a:xfrm>
            <a:prstGeom prst="triangle">
              <a:avLst/>
            </a:prstGeom>
            <a:solidFill>
              <a:srgbClr val="FFC000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33938B4B-FE5F-BB8E-38BB-802F350EE56C}"/>
                </a:ext>
              </a:extLst>
            </p:cNvPr>
            <p:cNvSpPr/>
            <p:nvPr/>
          </p:nvSpPr>
          <p:spPr>
            <a:xfrm>
              <a:off x="1514799" y="5806107"/>
              <a:ext cx="359805" cy="216000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rPr>
                <a:t>200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D7FC6CD7-9DA4-6EFE-BC29-B4D44EE68738}"/>
                </a:ext>
              </a:extLst>
            </p:cNvPr>
            <p:cNvCxnSpPr/>
            <p:nvPr/>
          </p:nvCxnSpPr>
          <p:spPr>
            <a:xfrm>
              <a:off x="1874604" y="6022107"/>
              <a:ext cx="1525387" cy="0"/>
            </a:xfrm>
            <a:prstGeom prst="line">
              <a:avLst/>
            </a:prstGeom>
            <a:noFill/>
            <a:ln w="12700" cap="flat" cmpd="sng" algn="ctr">
              <a:solidFill>
                <a:srgbClr val="156082"/>
              </a:solidFill>
              <a:prstDash val="sysDot"/>
              <a:miter lim="800000"/>
            </a:ln>
            <a:effectLst/>
          </p:spPr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8518C2E4-0136-E31E-FC98-3A7D0389DF58}"/>
                </a:ext>
              </a:extLst>
            </p:cNvPr>
            <p:cNvCxnSpPr/>
            <p:nvPr/>
          </p:nvCxnSpPr>
          <p:spPr>
            <a:xfrm>
              <a:off x="1874604" y="6449270"/>
              <a:ext cx="1525387" cy="0"/>
            </a:xfrm>
            <a:prstGeom prst="line">
              <a:avLst/>
            </a:prstGeom>
            <a:noFill/>
            <a:ln w="12700" cap="flat" cmpd="sng" algn="ctr">
              <a:solidFill>
                <a:srgbClr val="156082"/>
              </a:solidFill>
              <a:prstDash val="sysDot"/>
              <a:miter lim="800000"/>
            </a:ln>
            <a:effectLst/>
          </p:spPr>
        </p:cxnSp>
        <p:sp>
          <p:nvSpPr>
            <p:cNvPr id="85" name="テキスト ボックス 84">
              <a:extLst>
                <a:ext uri="{FF2B5EF4-FFF2-40B4-BE49-F238E27FC236}">
                  <a16:creationId xmlns:a16="http://schemas.microsoft.com/office/drawing/2014/main" id="{8A39FF2F-1D45-5397-3577-5C2BCE9E500E}"/>
                </a:ext>
              </a:extLst>
            </p:cNvPr>
            <p:cNvSpPr txBox="1"/>
            <p:nvPr/>
          </p:nvSpPr>
          <p:spPr>
            <a:xfrm>
              <a:off x="2053302" y="6130107"/>
              <a:ext cx="128583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対象経費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5,000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万円</a:t>
              </a:r>
            </a:p>
          </p:txBody>
        </p:sp>
      </p:grp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0036896D-7D53-FF32-7A2B-53DAAE9A9B42}"/>
              </a:ext>
            </a:extLst>
          </p:cNvPr>
          <p:cNvSpPr txBox="1"/>
          <p:nvPr/>
        </p:nvSpPr>
        <p:spPr>
          <a:xfrm>
            <a:off x="307066" y="2496617"/>
            <a:ext cx="3369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●協定金支払い対象経費内訳</a:t>
            </a:r>
            <a:endParaRPr kumimoji="1" lang="ja-JP" altLang="en-US" sz="16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87" name="矢印: 右 86">
            <a:extLst>
              <a:ext uri="{FF2B5EF4-FFF2-40B4-BE49-F238E27FC236}">
                <a16:creationId xmlns:a16="http://schemas.microsoft.com/office/drawing/2014/main" id="{D767380F-9EAB-3057-D8AA-FB98A02DACA7}"/>
              </a:ext>
            </a:extLst>
          </p:cNvPr>
          <p:cNvSpPr/>
          <p:nvPr/>
        </p:nvSpPr>
        <p:spPr>
          <a:xfrm>
            <a:off x="6240006" y="5777144"/>
            <a:ext cx="495257" cy="34607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3B94F57F-BBD4-773C-06EE-000100F84E21}"/>
              </a:ext>
            </a:extLst>
          </p:cNvPr>
          <p:cNvSpPr txBox="1"/>
          <p:nvPr/>
        </p:nvSpPr>
        <p:spPr>
          <a:xfrm>
            <a:off x="6744571" y="5747655"/>
            <a:ext cx="3687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協定金基準額は　</a:t>
            </a:r>
            <a:r>
              <a:rPr lang="en-US" altLang="ja-JP" sz="200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2,500</a:t>
            </a:r>
            <a:r>
              <a:rPr lang="ja-JP" altLang="en-US" sz="200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万円</a:t>
            </a:r>
            <a:r>
              <a:rPr lang="ja-JP" altLang="en-US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とする</a:t>
            </a:r>
            <a:endParaRPr kumimoji="1" lang="ja-JP" altLang="en-US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7679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9EAD09-1D70-50C5-F61D-BC1EDFD5EE4E}"/>
              </a:ext>
            </a:extLst>
          </p:cNvPr>
          <p:cNvSpPr txBox="1"/>
          <p:nvPr/>
        </p:nvSpPr>
        <p:spPr>
          <a:xfrm>
            <a:off x="187" y="105"/>
            <a:ext cx="12191628" cy="590806"/>
          </a:xfrm>
          <a:prstGeom prst="rect">
            <a:avLst/>
          </a:prstGeom>
          <a:solidFill>
            <a:srgbClr val="018838"/>
          </a:solidFill>
        </p:spPr>
        <p:txBody>
          <a:bodyPr vert="horz" wrap="none" lIns="0" tIns="35999" rIns="0" bIns="0" rtlCol="0" anchor="ctr">
            <a:noAutofit/>
          </a:bodyPr>
          <a:lstStyle>
            <a:defPPr>
              <a:defRPr lang="ja-JP"/>
            </a:defPPr>
            <a:lvl1pPr marR="0" lvl="0" indent="0" algn="ctr" defTabSz="121918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sz="2300" b="1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u Gothic UI"/>
                <a:ea typeface="Yu Gothic UI"/>
              </a:defRPr>
            </a:lvl1pPr>
            <a:lvl2pPr marL="221544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sz="1477" b="0"/>
            </a:lvl2pPr>
            <a:lvl3pPr marL="443088" marR="0" indent="-221544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sz="1477" b="0"/>
            </a:lvl3pPr>
            <a:lvl4pPr marL="620323" marR="0" indent="-177235" defTabSz="1219186" fontAlgn="auto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1477" b="0" baseline="0"/>
            </a:lvl4pPr>
            <a:lvl5pPr marL="841867" indent="-221544" defTabSz="1064672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sz="1477" baseline="0"/>
            </a:lvl5pPr>
            <a:lvl6pPr marL="1063411" indent="-221544" defTabSz="1219186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477" baseline="0"/>
            </a:lvl6pPr>
            <a:lvl7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/>
            </a:lvl7pPr>
            <a:lvl8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8pPr>
            <a:lvl9pPr marL="710392" indent="-235197" defTabSz="1219186">
              <a:spcBef>
                <a:spcPts val="0"/>
              </a:spcBef>
              <a:spcAft>
                <a:spcPts val="1333"/>
              </a:spcAft>
              <a:buFont typeface="Verdana" panose="020B0604030504040204" pitchFamily="34" charset="0"/>
              <a:buChar char="−"/>
              <a:defRPr sz="1600" baseline="0"/>
            </a:lvl9pPr>
          </a:lstStyle>
          <a:p>
            <a:pPr algn="l" defTabSz="1219123">
              <a:defRPr/>
            </a:pP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　</a:t>
            </a:r>
            <a:r>
              <a:rPr lang="en-US" altLang="ja-JP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6.</a:t>
            </a: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その他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83DFA8C-04BA-A145-37F4-AA7CCC3D6003}"/>
              </a:ext>
            </a:extLst>
          </p:cNvPr>
          <p:cNvSpPr txBox="1"/>
          <p:nvPr/>
        </p:nvSpPr>
        <p:spPr>
          <a:xfrm>
            <a:off x="258410" y="734786"/>
            <a:ext cx="11675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必要に応じて追加ください。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670160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3E38723E3823B4DA427DCA1B12F6EF1" ma:contentTypeVersion="3" ma:contentTypeDescription="新しいドキュメントを作成します。" ma:contentTypeScope="" ma:versionID="337ee90df43dcab211b96aff4499c884">
  <xsd:schema xmlns:xsd="http://www.w3.org/2001/XMLSchema" xmlns:xs="http://www.w3.org/2001/XMLSchema" xmlns:p="http://schemas.microsoft.com/office/2006/metadata/properties" xmlns:ns2="6ba143bb-ecd2-4a42-a94f-e501bfddcda1" targetNamespace="http://schemas.microsoft.com/office/2006/metadata/properties" ma:root="true" ma:fieldsID="e166cd5e891b8027f5ae4688c052c855" ns2:_="">
    <xsd:import namespace="6ba143bb-ecd2-4a42-a94f-e501bfddcd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143bb-ecd2-4a42-a94f-e501bfddcd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562AEE-995F-4D4A-8F15-E5D52DC15C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FF1748-B17B-4770-9EDD-73D05BD8860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E3D3962-3A91-40EE-87A3-51736D2140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a143bb-ecd2-4a42-a94f-e501bfddcd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36fffe2-e74d-4f21-833f-6f054a10cb50}" enabled="1" method="Privileged" siteId="{a4dd5294-24e4-4102-8420-cb86d0baae1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2927</TotalTime>
  <Words>791</Words>
  <Application>Microsoft Office PowerPoint</Application>
  <PresentationFormat>ワイド画面</PresentationFormat>
  <Paragraphs>151</Paragraphs>
  <Slides>8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Meiryo UI</vt:lpstr>
      <vt:lpstr>Yu Gothic UI</vt:lpstr>
      <vt:lpstr>游ゴシック</vt:lpstr>
      <vt:lpstr>游ゴシック Light</vt:lpstr>
      <vt:lpstr>Aptos</vt:lpstr>
      <vt:lpstr>Arial</vt:lpstr>
      <vt:lpstr>Segoe UI</vt:lpstr>
      <vt:lpstr>Office テーマ</vt:lpstr>
      <vt:lpstr>Worksheet</vt:lpstr>
      <vt:lpstr>PowerPoint プレゼンテーション</vt:lpstr>
      <vt:lpstr>目次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Ishikawa, Naoki (JP - AB 石川 直樹)</dc:creator>
  <cp:lastModifiedBy>高橋　正三</cp:lastModifiedBy>
  <cp:revision>58</cp:revision>
  <dcterms:created xsi:type="dcterms:W3CDTF">2025-04-28T12:42:07Z</dcterms:created>
  <dcterms:modified xsi:type="dcterms:W3CDTF">2025-05-29T23:32:59Z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0x010100F3E38723E3823B4DA427DCA1B12F6EF1</vt:lpwstr>
  </property>
</Properties>
</file>