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notesMasterIdLst>
    <p:notesMasterId r:id="rId6"/>
  </p:notesMasterIdLst>
  <p:sldIdLst>
    <p:sldId id="2320" r:id="rId5"/>
  </p:sldIdLst>
  <p:sldSz cx="17068800" cy="96012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7EDB73-5482-03F5-7378-5E66C6900AF8}" name="大成　舞" initials="舞大" userId="S::T0516093@taims.metro.tokyo.jp::5466eb71-332c-4db6-b895-0a922e1be7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5939A-CC69-45D0-84F5-FAB23954FEFD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9A756-973F-4256-BE6C-C4D33153F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289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1571308"/>
            <a:ext cx="1280160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5042853"/>
            <a:ext cx="128016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08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95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14860" y="511175"/>
            <a:ext cx="3680460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480" y="511175"/>
            <a:ext cx="10828020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493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&amp; Conten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163BD6B8-5A89-F34E-9290-D1B7621492F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gray">
          <a:xfrm>
            <a:off x="833055" y="146708"/>
            <a:ext cx="14110800" cy="776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solidFill>
                  <a:schemeClr val="bg2"/>
                </a:solidFill>
                <a:latin typeface="Segoe UI" panose="020B0502040204020203" pitchFamily="34" charset="0"/>
              </a:defRPr>
            </a:lvl1pPr>
          </a:lstStyle>
          <a:p>
            <a:pPr lvl="0"/>
            <a:r>
              <a:rPr lang="en-US" altLang="ja-JP"/>
              <a:t>Click to edit page title</a:t>
            </a:r>
            <a:br>
              <a:rPr lang="en-US" altLang="ja-JP"/>
            </a:br>
            <a:r>
              <a:rPr lang="en-US" altLang="ja-JP"/>
              <a:t>Click to edit page title</a:t>
            </a:r>
            <a:endParaRPr lang="ja-JP" altLang="ja-JP"/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D17C5232-3A91-E147-AF8A-FD29D3E4452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33049" y="1172718"/>
            <a:ext cx="14868000" cy="50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defRPr sz="1800" baseline="0">
                <a:solidFill>
                  <a:schemeClr val="bg2"/>
                </a:solidFill>
                <a:latin typeface="Segoe UI" panose="020B0502040204020203" pitchFamily="34" charset="0"/>
                <a:ea typeface="游ゴシック Medium" panose="020B0500000000000000" pitchFamily="50" charset="-128"/>
              </a:defRPr>
            </a:lvl1pPr>
            <a:lvl2pPr>
              <a:lnSpc>
                <a:spcPct val="100000"/>
              </a:lnSpc>
              <a:defRPr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 altLang="ja-JP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512124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739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590" y="2393634"/>
            <a:ext cx="1472184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4590" y="6425249"/>
            <a:ext cx="1472184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3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4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41080" y="2555875"/>
            <a:ext cx="725424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63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3" y="511176"/>
            <a:ext cx="1472184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704" y="2353628"/>
            <a:ext cx="7220902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704" y="3507105"/>
            <a:ext cx="7220902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41080" y="2353628"/>
            <a:ext cx="7256463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41080" y="3507105"/>
            <a:ext cx="7256463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59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72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01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6463" y="1382396"/>
            <a:ext cx="864108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1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704" y="640080"/>
            <a:ext cx="5505132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56463" y="1382396"/>
            <a:ext cx="864108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5704" y="2880360"/>
            <a:ext cx="5505132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73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3480" y="511176"/>
            <a:ext cx="1472184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3480" y="2555875"/>
            <a:ext cx="1472184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348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D7468-EF5D-4F60-9BD4-2804CD915332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54040" y="8898891"/>
            <a:ext cx="576072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054840" y="8898891"/>
            <a:ext cx="3840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C21F-1D29-40C0-86A0-8845DDF0FA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63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37D273-CB38-744F-7661-5DF557FB1F43}"/>
              </a:ext>
            </a:extLst>
          </p:cNvPr>
          <p:cNvSpPr txBox="1"/>
          <p:nvPr/>
        </p:nvSpPr>
        <p:spPr>
          <a:xfrm>
            <a:off x="10783767" y="735318"/>
            <a:ext cx="1171978" cy="323886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6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展開先想定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7D0784-7B79-EA43-3E01-6C63DE42C675}"/>
              </a:ext>
            </a:extLst>
          </p:cNvPr>
          <p:cNvSpPr/>
          <p:nvPr/>
        </p:nvSpPr>
        <p:spPr bwMode="gray">
          <a:xfrm>
            <a:off x="154546" y="744771"/>
            <a:ext cx="10470288" cy="922170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34789F3-941F-6765-1F4A-67995EEF4553}"/>
              </a:ext>
            </a:extLst>
          </p:cNvPr>
          <p:cNvSpPr/>
          <p:nvPr/>
        </p:nvSpPr>
        <p:spPr>
          <a:xfrm>
            <a:off x="185344" y="972277"/>
            <a:ext cx="10302423" cy="628254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>
              <a:buFont typeface="Wingdings" panose="05000000000000000000" pitchFamily="2" charset="2"/>
              <a:buChar char="Ø"/>
            </a:pPr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55FDA89-4A24-EE0A-08DD-E6DCC979F0CF}"/>
              </a:ext>
            </a:extLst>
          </p:cNvPr>
          <p:cNvSpPr/>
          <p:nvPr/>
        </p:nvSpPr>
        <p:spPr bwMode="gray">
          <a:xfrm>
            <a:off x="10783767" y="737684"/>
            <a:ext cx="6164830" cy="922170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4660FAF-C22D-5BCD-AE54-51153D793560}"/>
              </a:ext>
            </a:extLst>
          </p:cNvPr>
          <p:cNvSpPr/>
          <p:nvPr/>
        </p:nvSpPr>
        <p:spPr bwMode="gray">
          <a:xfrm>
            <a:off x="154546" y="1781120"/>
            <a:ext cx="8291121" cy="4556214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7123223-3A9C-65E7-201F-9011E28D63D8}"/>
              </a:ext>
            </a:extLst>
          </p:cNvPr>
          <p:cNvSpPr/>
          <p:nvPr/>
        </p:nvSpPr>
        <p:spPr bwMode="gray">
          <a:xfrm>
            <a:off x="8595919" y="1760806"/>
            <a:ext cx="8352678" cy="4593226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23CBA2-6A03-5B2A-4437-2C8586F76D37}"/>
              </a:ext>
            </a:extLst>
          </p:cNvPr>
          <p:cNvSpPr txBox="1"/>
          <p:nvPr/>
        </p:nvSpPr>
        <p:spPr>
          <a:xfrm>
            <a:off x="172465" y="1781122"/>
            <a:ext cx="1141180" cy="349566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6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事業目的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A4301C-5B46-21FA-A967-353CC56857E4}"/>
              </a:ext>
            </a:extLst>
          </p:cNvPr>
          <p:cNvSpPr txBox="1"/>
          <p:nvPr/>
        </p:nvSpPr>
        <p:spPr>
          <a:xfrm>
            <a:off x="8595919" y="1758606"/>
            <a:ext cx="1192026" cy="37630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8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事業内容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0F1A8AF-93DF-8867-D1C2-421C2C1B53A5}"/>
              </a:ext>
            </a:extLst>
          </p:cNvPr>
          <p:cNvSpPr/>
          <p:nvPr/>
        </p:nvSpPr>
        <p:spPr>
          <a:xfrm>
            <a:off x="257576" y="2172162"/>
            <a:ext cx="5807158" cy="2971833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D9891FD-9BA7-7F80-CB06-D32DBE6BB914}"/>
              </a:ext>
            </a:extLst>
          </p:cNvPr>
          <p:cNvSpPr/>
          <p:nvPr/>
        </p:nvSpPr>
        <p:spPr>
          <a:xfrm>
            <a:off x="10873834" y="1082237"/>
            <a:ext cx="5950267" cy="415574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F65716C-3141-F602-735A-6896A2CCDF2B}"/>
              </a:ext>
            </a:extLst>
          </p:cNvPr>
          <p:cNvSpPr txBox="1"/>
          <p:nvPr/>
        </p:nvSpPr>
        <p:spPr>
          <a:xfrm>
            <a:off x="154546" y="744771"/>
            <a:ext cx="1171978" cy="26266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8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事業概要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3A4AA95-EE44-27E8-702A-F815A7DD6849}"/>
              </a:ext>
            </a:extLst>
          </p:cNvPr>
          <p:cNvSpPr txBox="1"/>
          <p:nvPr/>
        </p:nvSpPr>
        <p:spPr>
          <a:xfrm>
            <a:off x="0" y="0"/>
            <a:ext cx="17068800" cy="647848"/>
          </a:xfrm>
          <a:prstGeom prst="rect">
            <a:avLst/>
          </a:prstGeom>
          <a:solidFill>
            <a:srgbClr val="018838"/>
          </a:solidFill>
        </p:spPr>
        <p:txBody>
          <a:bodyPr vert="horz" wrap="none" lIns="0" tIns="35999" rIns="0" bIns="0" rtlCol="0" anchor="ctr">
            <a:noAutofit/>
          </a:bodyPr>
          <a:lstStyle>
            <a:defPPr>
              <a:defRPr lang="ja-JP"/>
            </a:defPPr>
            <a:lvl1pPr marR="0" lvl="0" indent="0" algn="ctr" defTabSz="1219186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 sz="230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Yu Gothic UI"/>
                <a:ea typeface="Yu Gothic UI"/>
              </a:defRPr>
            </a:lvl1pPr>
            <a:lvl2pPr marL="221544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n"/>
              <a:tabLst/>
              <a:defRPr sz="1477" b="0"/>
            </a:lvl2pPr>
            <a:lvl3pPr marL="443088" marR="0" indent="-221544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  <a:defRPr sz="1477" b="0"/>
            </a:lvl3pPr>
            <a:lvl4pPr marL="620323" marR="0" indent="-177235" defTabSz="1219186" fontAlgn="auto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1477" b="0" baseline="0"/>
            </a:lvl4pPr>
            <a:lvl5pPr marL="841867" indent="-221544" defTabSz="1064672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ClrTx/>
              <a:buSzPct val="100000"/>
              <a:buFont typeface="Verdana" panose="020B0604030504040204" pitchFamily="34" charset="0"/>
              <a:buChar char="−"/>
              <a:tabLst/>
              <a:defRPr sz="1477" baseline="0"/>
            </a:lvl5pPr>
            <a:lvl6pPr marL="1063411" indent="-221544" defTabSz="1219186">
              <a:lnSpc>
                <a:spcPct val="110000"/>
              </a:lnSpc>
              <a:spcBef>
                <a:spcPts val="738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 sz="1477" baseline="0"/>
            </a:lvl6pPr>
            <a:lvl7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/>
            </a:lvl7pPr>
            <a:lvl8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8pPr>
            <a:lvl9pPr marL="710392" indent="-235197" defTabSz="1219186">
              <a:spcBef>
                <a:spcPts val="0"/>
              </a:spcBef>
              <a:spcAft>
                <a:spcPts val="1333"/>
              </a:spcAft>
              <a:buFont typeface="Verdana" panose="020B0604030504040204" pitchFamily="34" charset="0"/>
              <a:buChar char="−"/>
              <a:defRPr sz="1600" baseline="0"/>
            </a:lvl9pPr>
          </a:lstStyle>
          <a:p>
            <a:pPr algn="l" defTabSz="1219123">
              <a:defRPr/>
            </a:pPr>
            <a:r>
              <a:rPr lang="ja-JP" altLang="en-US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　</a:t>
            </a:r>
            <a:r>
              <a:rPr lang="en-US" altLang="ja-JP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【</a:t>
            </a:r>
            <a:r>
              <a:rPr lang="ja-JP" altLang="en-US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事業主体名</a:t>
            </a:r>
            <a:r>
              <a:rPr lang="en-US" altLang="ja-JP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】</a:t>
            </a:r>
            <a:r>
              <a:rPr lang="ja-JP" altLang="en-US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事業名　</a:t>
            </a:r>
            <a:r>
              <a:rPr lang="en-US" altLang="ja-JP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※</a:t>
            </a:r>
            <a:r>
              <a:rPr lang="ja-JP" altLang="en-US" sz="24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イラストや図・表を中心に記載ください。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36CF61D-B35F-37B9-E3B3-97B1BC018D01}"/>
              </a:ext>
            </a:extLst>
          </p:cNvPr>
          <p:cNvSpPr/>
          <p:nvPr/>
        </p:nvSpPr>
        <p:spPr>
          <a:xfrm>
            <a:off x="8665827" y="2338782"/>
            <a:ext cx="8160809" cy="3969926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55A907E-3360-6B2D-481E-EE2C9F9D3F07}"/>
              </a:ext>
            </a:extLst>
          </p:cNvPr>
          <p:cNvSpPr txBox="1"/>
          <p:nvPr/>
        </p:nvSpPr>
        <p:spPr>
          <a:xfrm>
            <a:off x="257575" y="2130688"/>
            <a:ext cx="7907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事業を通じて、どのような課題を解決し、どのようなアウトカムが得られるのかを含めてください。</a:t>
            </a:r>
            <a:endParaRPr lang="en-US" altLang="ja-JP" dirty="0">
              <a:solidFill>
                <a:srgbClr val="FF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536AD14-FD38-88EB-EF9F-9B54884BAE73}"/>
              </a:ext>
            </a:extLst>
          </p:cNvPr>
          <p:cNvSpPr txBox="1"/>
          <p:nvPr/>
        </p:nvSpPr>
        <p:spPr>
          <a:xfrm>
            <a:off x="8712540" y="2172162"/>
            <a:ext cx="8085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FF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具体的にどのような内容の事業を行い、どのようなアウトプットを想定しているかを含めてください。</a:t>
            </a:r>
            <a:endParaRPr lang="en-US" altLang="ja-JP" dirty="0">
              <a:solidFill>
                <a:srgbClr val="FF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47E24D-D4AF-B6FF-379F-987CFD715C3B}"/>
              </a:ext>
            </a:extLst>
          </p:cNvPr>
          <p:cNvSpPr txBox="1"/>
          <p:nvPr/>
        </p:nvSpPr>
        <p:spPr>
          <a:xfrm>
            <a:off x="198223" y="6451512"/>
            <a:ext cx="1141180" cy="335653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8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実施体制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1AD1764-72B6-5DAE-7498-72DDDF3D003C}"/>
              </a:ext>
            </a:extLst>
          </p:cNvPr>
          <p:cNvSpPr/>
          <p:nvPr/>
        </p:nvSpPr>
        <p:spPr bwMode="gray">
          <a:xfrm>
            <a:off x="154546" y="6451514"/>
            <a:ext cx="6402451" cy="2978888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3E207FE-AC4B-D2BE-7405-9554A32FE6A9}"/>
              </a:ext>
            </a:extLst>
          </p:cNvPr>
          <p:cNvSpPr txBox="1"/>
          <p:nvPr/>
        </p:nvSpPr>
        <p:spPr>
          <a:xfrm>
            <a:off x="6724339" y="6454745"/>
            <a:ext cx="1247684" cy="332420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defTabSz="990513"/>
            <a:r>
              <a:rPr lang="ja-JP" altLang="en-US" sz="18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スケジュール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6B11CCF-F05C-BD9C-9717-8143DB618D50}"/>
              </a:ext>
            </a:extLst>
          </p:cNvPr>
          <p:cNvSpPr/>
          <p:nvPr/>
        </p:nvSpPr>
        <p:spPr bwMode="gray">
          <a:xfrm>
            <a:off x="6724339" y="6464363"/>
            <a:ext cx="4139040" cy="2978888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F8D1B5F-E900-E5C8-5D3E-5A74CEAA89A0}"/>
              </a:ext>
            </a:extLst>
          </p:cNvPr>
          <p:cNvSpPr/>
          <p:nvPr/>
        </p:nvSpPr>
        <p:spPr>
          <a:xfrm>
            <a:off x="2598155" y="8201168"/>
            <a:ext cx="3462085" cy="1151194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B8055C09-8F7B-96E9-B563-8BA49F061CDE}"/>
              </a:ext>
            </a:extLst>
          </p:cNvPr>
          <p:cNvSpPr/>
          <p:nvPr/>
        </p:nvSpPr>
        <p:spPr>
          <a:xfrm>
            <a:off x="6907761" y="8160730"/>
            <a:ext cx="3886838" cy="1191633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B7ED741-99B0-D737-CEB6-B10E3FE53D81}"/>
              </a:ext>
            </a:extLst>
          </p:cNvPr>
          <p:cNvSpPr txBox="1"/>
          <p:nvPr/>
        </p:nvSpPr>
        <p:spPr>
          <a:xfrm>
            <a:off x="11024830" y="6468894"/>
            <a:ext cx="1595092" cy="296494"/>
          </a:xfrm>
          <a:prstGeom prst="rect">
            <a:avLst/>
          </a:prstGeom>
          <a:solidFill>
            <a:srgbClr val="62B5E5"/>
          </a:solidFill>
          <a:ln w="127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72000" tIns="35999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 defTabSz="990564" fontAlgn="auto">
              <a:spcBef>
                <a:spcPts val="0"/>
              </a:spcBef>
              <a:spcAft>
                <a:spcPts val="0"/>
              </a:spcAft>
              <a:buSzPct val="100000"/>
              <a:defRPr sz="1400" b="1">
                <a:solidFill>
                  <a:schemeClr val="bg1"/>
                </a:solidFill>
              </a:defRPr>
            </a:lvl1pPr>
            <a:lvl2pPr marL="429768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2pPr>
            <a:lvl3pPr marL="859536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3pPr>
            <a:lvl4pPr marL="1289304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4pPr>
            <a:lvl5pPr marL="1719072" fontAlgn="base">
              <a:spcBef>
                <a:spcPct val="0"/>
              </a:spcBef>
              <a:spcAft>
                <a:spcPct val="0"/>
              </a:spcAft>
              <a:defRPr sz="1900">
                <a:latin typeface="Arial" charset="0"/>
                <a:cs typeface="Arial" charset="0"/>
              </a:defRPr>
            </a:lvl5pPr>
            <a:lvl6pPr marL="2148840" defTabSz="859536">
              <a:defRPr sz="1900">
                <a:latin typeface="Arial" charset="0"/>
                <a:cs typeface="Arial" charset="0"/>
              </a:defRPr>
            </a:lvl6pPr>
            <a:lvl7pPr marL="2578608" defTabSz="859536">
              <a:defRPr sz="1900">
                <a:latin typeface="Arial" charset="0"/>
                <a:cs typeface="Arial" charset="0"/>
              </a:defRPr>
            </a:lvl7pPr>
            <a:lvl8pPr marL="3008376" defTabSz="859536">
              <a:defRPr sz="1900">
                <a:latin typeface="Arial" charset="0"/>
                <a:cs typeface="Arial" charset="0"/>
              </a:defRPr>
            </a:lvl8pPr>
            <a:lvl9pPr marL="3438144" defTabSz="859536">
              <a:defRPr sz="1900">
                <a:latin typeface="Arial" charset="0"/>
                <a:cs typeface="Arial" charset="0"/>
              </a:defRPr>
            </a:lvl9pPr>
          </a:lstStyle>
          <a:p>
            <a:pPr algn="l" defTabSz="990513"/>
            <a:r>
              <a:rPr lang="ja-JP" altLang="en-US" sz="1800" dirty="0">
                <a:solidFill>
                  <a:prstClr val="white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目標（ＫＰＩ）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66650BA-4F62-1758-49F0-3EBDFB82167E}"/>
              </a:ext>
            </a:extLst>
          </p:cNvPr>
          <p:cNvSpPr/>
          <p:nvPr/>
        </p:nvSpPr>
        <p:spPr bwMode="gray">
          <a:xfrm>
            <a:off x="11030721" y="6464364"/>
            <a:ext cx="5917876" cy="2971948"/>
          </a:xfrm>
          <a:prstGeom prst="rect">
            <a:avLst/>
          </a:prstGeom>
          <a:noFill/>
          <a:ln w="25400" algn="ctr">
            <a:solidFill>
              <a:srgbClr val="62B5E5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none" lIns="35999" tIns="0" rIns="35999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13">
              <a:buSzPct val="100000"/>
            </a:pPr>
            <a:endParaRPr lang="ja-JP" altLang="en-US" sz="1600" b="1" dirty="0">
              <a:solidFill>
                <a:prstClr val="white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B17602A-B096-9A77-DDC5-BDBD355B9D9D}"/>
              </a:ext>
            </a:extLst>
          </p:cNvPr>
          <p:cNvSpPr/>
          <p:nvPr/>
        </p:nvSpPr>
        <p:spPr>
          <a:xfrm>
            <a:off x="11090514" y="8147882"/>
            <a:ext cx="3367601" cy="1219142"/>
          </a:xfrm>
          <a:prstGeom prst="rect">
            <a:avLst/>
          </a:prstGeom>
        </p:spPr>
        <p:txBody>
          <a:bodyPr wrap="square" rIns="36000">
            <a:noAutofit/>
          </a:bodyPr>
          <a:lstStyle/>
          <a:p>
            <a:pPr indent="180000" defTabSz="914353"/>
            <a:endParaRPr lang="ja-JP" altLang="en-US" sz="1200" dirty="0">
              <a:solidFill>
                <a:prstClr val="black">
                  <a:lumMod val="75000"/>
                  <a:lumOff val="25000"/>
                </a:prst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7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3E38723E3823B4DA427DCA1B12F6EF1" ma:contentTypeVersion="3" ma:contentTypeDescription="新しいドキュメントを作成します。" ma:contentTypeScope="" ma:versionID="337ee90df43dcab211b96aff4499c884">
  <xsd:schema xmlns:xsd="http://www.w3.org/2001/XMLSchema" xmlns:xs="http://www.w3.org/2001/XMLSchema" xmlns:p="http://schemas.microsoft.com/office/2006/metadata/properties" xmlns:ns2="6ba143bb-ecd2-4a42-a94f-e501bfddcda1" targetNamespace="http://schemas.microsoft.com/office/2006/metadata/properties" ma:root="true" ma:fieldsID="e166cd5e891b8027f5ae4688c052c855" ns2:_="">
    <xsd:import namespace="6ba143bb-ecd2-4a42-a94f-e501bfddcd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a143bb-ecd2-4a42-a94f-e501bfddcd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562AEE-995F-4D4A-8F15-E5D52DC15C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3D3962-3A91-40EE-87A3-51736D2140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a143bb-ecd2-4a42-a94f-e501bfddcd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FF1748-B17B-4770-9EDD-73D05BD8860C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6ba143bb-ecd2-4a42-a94f-e501bfddcda1"/>
    <ds:schemaRef ds:uri="http://www.w3.org/XML/1998/namespace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436fffe2-e74d-4f21-833f-6f054a10cb50}" enabled="1" method="Privileged" siteId="{a4dd5294-24e4-4102-8420-cb86d0baae1e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2706</TotalTime>
  <Words>81</Words>
  <Application>Microsoft Office PowerPoint</Application>
  <PresentationFormat>ユーザー設定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Yu Gothic UI</vt:lpstr>
      <vt:lpstr>游ゴシック</vt:lpstr>
      <vt:lpstr>Arial</vt:lpstr>
      <vt:lpstr>Calibri</vt:lpstr>
      <vt:lpstr>Calibri Light</vt:lpstr>
      <vt:lpstr>Segoe UI</vt:lpstr>
      <vt:lpstr>Wingdings</vt:lpstr>
      <vt:lpstr>Office 2013 - 2022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Ishikawa, Naoki (JP - AB 石川 直樹)</dc:creator>
  <cp:lastModifiedBy>高橋　正三</cp:lastModifiedBy>
  <cp:revision>37</cp:revision>
  <cp:lastPrinted>2025-05-21T06:48:40Z</cp:lastPrinted>
  <dcterms:created xsi:type="dcterms:W3CDTF">2025-04-28T12:42:07Z</dcterms:created>
  <dcterms:modified xsi:type="dcterms:W3CDTF">2025-05-27T05:59:35Z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0x010100F3E38723E3823B4DA427DCA1B12F6EF1</vt:lpwstr>
  </property>
</Properties>
</file>